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media/image19.jpg" ContentType="image/jpeg"/>
  <Override PartName="/ppt/media/image22.jpg" ContentType="image/jpeg"/>
  <Override PartName="/ppt/theme/theme2.xml" ContentType="application/vnd.openxmlformats-officedocument.theme+xml"/>
  <Override PartName="/ppt/theme/theme3.xml" ContentType="application/vnd.openxmlformats-officedocument.theme+xml"/>
  <Override PartName="/ppt/media/image24.jpg" ContentType="image/jpe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4"/>
  </p:sldMasterIdLst>
  <p:notesMasterIdLst>
    <p:notesMasterId r:id="rId10"/>
  </p:notesMasterIdLst>
  <p:handoutMasterIdLst>
    <p:handoutMasterId r:id="rId11"/>
  </p:handoutMasterIdLst>
  <p:sldIdLst>
    <p:sldId id="256" r:id="rId5"/>
    <p:sldId id="258" r:id="rId6"/>
    <p:sldId id="259" r:id="rId7"/>
    <p:sldId id="261" r:id="rId8"/>
    <p:sldId id="260" r:id="rId9"/>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uliet" initials="J" lastIdx="6" clrIdx="0">
    <p:extLst>
      <p:ext uri="{19B8F6BF-5375-455C-9EA6-DF929625EA0E}">
        <p15:presenceInfo xmlns:p15="http://schemas.microsoft.com/office/powerpoint/2012/main" userId="Juliet" providerId="None"/>
      </p:ext>
    </p:extLst>
  </p:cmAuthor>
  <p:cmAuthor id="2" name="Amy Hazell" initials="AH" lastIdx="84" clrIdx="1">
    <p:extLst>
      <p:ext uri="{19B8F6BF-5375-455C-9EA6-DF929625EA0E}">
        <p15:presenceInfo xmlns:p15="http://schemas.microsoft.com/office/powerpoint/2012/main" userId="780344970b864f44" providerId="Windows Live"/>
      </p:ext>
    </p:extLst>
  </p:cmAuthor>
  <p:cmAuthor id="3" name="Andre Fourie" initials="AF" lastIdx="6" clrIdx="2">
    <p:extLst>
      <p:ext uri="{19B8F6BF-5375-455C-9EA6-DF929625EA0E}">
        <p15:presenceInfo xmlns:p15="http://schemas.microsoft.com/office/powerpoint/2012/main" userId="S::andre@furystrategic.com::2e12e157-5847-4516-b91b-238c613f284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2C7"/>
    <a:srgbClr val="53E9C1"/>
    <a:srgbClr val="F9E5BF"/>
    <a:srgbClr val="FFE5C2"/>
    <a:srgbClr val="F7E5C2"/>
    <a:srgbClr val="2762A6"/>
    <a:srgbClr val="C2FBCC"/>
    <a:srgbClr val="BABABA"/>
    <a:srgbClr val="01ADEE"/>
    <a:srgbClr val="2C398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C257E8-C0AB-AD48-9FF6-953C9968A6C9}" v="86" dt="2021-04-13T14:09:10.0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34"/>
    <p:restoredTop sz="94632"/>
  </p:normalViewPr>
  <p:slideViewPr>
    <p:cSldViewPr snapToGrid="0" snapToObjects="1">
      <p:cViewPr varScale="1">
        <p:scale>
          <a:sx n="132" d="100"/>
          <a:sy n="132" d="100"/>
        </p:scale>
        <p:origin x="1888" y="184"/>
      </p:cViewPr>
      <p:guideLst/>
    </p:cSldViewPr>
  </p:slideViewPr>
  <p:outlineViewPr>
    <p:cViewPr>
      <p:scale>
        <a:sx n="33" d="100"/>
        <a:sy n="33" d="100"/>
      </p:scale>
      <p:origin x="0" y="-6240"/>
    </p:cViewPr>
  </p:outlineViewPr>
  <p:notesTextViewPr>
    <p:cViewPr>
      <p:scale>
        <a:sx n="1" d="1"/>
        <a:sy n="1" d="1"/>
      </p:scale>
      <p:origin x="0" y="0"/>
    </p:cViewPr>
  </p:notesTextViewPr>
  <p:sorterViewPr>
    <p:cViewPr>
      <p:scale>
        <a:sx n="72" d="100"/>
        <a:sy n="72" d="100"/>
      </p:scale>
      <p:origin x="0" y="0"/>
    </p:cViewPr>
  </p:sorterViewPr>
  <p:notesViewPr>
    <p:cSldViewPr snapToGrid="0" snapToObjects="1">
      <p:cViewPr varScale="1">
        <p:scale>
          <a:sx n="103" d="100"/>
          <a:sy n="103" d="100"/>
        </p:scale>
        <p:origin x="368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commentAuthors" Target="commentAuthors.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FCB85FE-451A-7A48-9E02-31A238FC2E8E}"/>
              </a:ext>
            </a:extLst>
          </p:cNvPr>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8DC8BA-F727-554F-80FB-DAB7CF3D7E10}"/>
              </a:ext>
            </a:extLst>
          </p:cNvPr>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3A49E163-8313-694E-8317-2E3F92B67C14}" type="datetimeFigureOut">
              <a:rPr lang="en-US" smtClean="0"/>
              <a:t>1/21/25</a:t>
            </a:fld>
            <a:endParaRPr lang="en-US"/>
          </a:p>
        </p:txBody>
      </p:sp>
      <p:sp>
        <p:nvSpPr>
          <p:cNvPr id="4" name="Footer Placeholder 3">
            <a:extLst>
              <a:ext uri="{FF2B5EF4-FFF2-40B4-BE49-F238E27FC236}">
                <a16:creationId xmlns:a16="http://schemas.microsoft.com/office/drawing/2014/main" id="{3A073515-DF43-004D-964C-E87B1808F576}"/>
              </a:ext>
            </a:extLst>
          </p:cNvPr>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0F5E8C22-B058-E949-9AF2-F6CD3971DA78}"/>
              </a:ext>
            </a:extLst>
          </p:cNvPr>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CBD208-38C8-1642-ABD7-C81C7710536C}" type="slidenum">
              <a:rPr lang="en-US" smtClean="0"/>
              <a:t>‹#›</a:t>
            </a:fld>
            <a:endParaRPr lang="en-US"/>
          </a:p>
        </p:txBody>
      </p:sp>
    </p:spTree>
    <p:extLst>
      <p:ext uri="{BB962C8B-B14F-4D97-AF65-F5344CB8AC3E}">
        <p14:creationId xmlns:p14="http://schemas.microsoft.com/office/powerpoint/2010/main" val="6777404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B095019C-69A8-E947-8C19-09F0CD79402C}" type="datetimeFigureOut">
              <a:rPr lang="en-US" smtClean="0"/>
              <a:t>1/21/25</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DD30AF2D-AB31-E748-8906-CC99913A3358}" type="slidenum">
              <a:rPr lang="en-US" smtClean="0"/>
              <a:t>‹#›</a:t>
            </a:fld>
            <a:endParaRPr lang="en-US"/>
          </a:p>
        </p:txBody>
      </p:sp>
    </p:spTree>
    <p:extLst>
      <p:ext uri="{BB962C8B-B14F-4D97-AF65-F5344CB8AC3E}">
        <p14:creationId xmlns:p14="http://schemas.microsoft.com/office/powerpoint/2010/main" val="3717617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18.sv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1.sv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_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592231-1BC7-3646-8D60-C8037857540B}"/>
              </a:ext>
            </a:extLst>
          </p:cNvPr>
          <p:cNvSpPr/>
          <p:nvPr userDrawn="1"/>
        </p:nvSpPr>
        <p:spPr>
          <a:xfrm>
            <a:off x="6849374" y="0"/>
            <a:ext cx="5342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9052BE-A067-B845-BB34-DB14285F6F8E}"/>
              </a:ext>
            </a:extLst>
          </p:cNvPr>
          <p:cNvSpPr/>
          <p:nvPr userDrawn="1"/>
        </p:nvSpPr>
        <p:spPr>
          <a:xfrm>
            <a:off x="4564933" y="4582199"/>
            <a:ext cx="2284429" cy="228442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CF4B22D-21B9-DC46-B90C-9D588FB3C8A7}"/>
              </a:ext>
            </a:extLst>
          </p:cNvPr>
          <p:cNvSpPr/>
          <p:nvPr userDrawn="1"/>
        </p:nvSpPr>
        <p:spPr>
          <a:xfrm>
            <a:off x="1" y="4582200"/>
            <a:ext cx="2284429" cy="2284429"/>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FA3B3A-9A26-CD42-BF9C-DD7F03EEBF61}"/>
              </a:ext>
            </a:extLst>
          </p:cNvPr>
          <p:cNvSpPr/>
          <p:nvPr userDrawn="1"/>
        </p:nvSpPr>
        <p:spPr>
          <a:xfrm>
            <a:off x="2284430" y="2297772"/>
            <a:ext cx="2284429" cy="2284429"/>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DA60D3-8490-7946-B29E-CA6CE6BDD29D}"/>
              </a:ext>
            </a:extLst>
          </p:cNvPr>
          <p:cNvSpPr/>
          <p:nvPr userDrawn="1"/>
        </p:nvSpPr>
        <p:spPr>
          <a:xfrm>
            <a:off x="4568858" y="-3324"/>
            <a:ext cx="2284429" cy="2300292"/>
          </a:xfrm>
          <a:prstGeom prst="rect">
            <a:avLst/>
          </a:prstGeom>
          <a:solidFill>
            <a:schemeClr val="bg1">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77A6D32-44F4-E445-B37F-514C2D8D40C7}"/>
              </a:ext>
            </a:extLst>
          </p:cNvPr>
          <p:cNvSpPr>
            <a:spLocks noGrp="1"/>
          </p:cNvSpPr>
          <p:nvPr>
            <p:ph sz="quarter" idx="10"/>
          </p:nvPr>
        </p:nvSpPr>
        <p:spPr>
          <a:xfrm>
            <a:off x="7496175" y="2007910"/>
            <a:ext cx="3916021" cy="3232306"/>
          </a:xfrm>
        </p:spPr>
        <p:txBody>
          <a:bodyPr anchor="b" anchorCtr="0">
            <a:normAutofit/>
          </a:bodyPr>
          <a:lstStyle>
            <a:lvl1pPr>
              <a:lnSpc>
                <a:spcPct val="100000"/>
              </a:lnSpc>
              <a:defRPr sz="2800" b="1">
                <a:solidFill>
                  <a:schemeClr val="tx1"/>
                </a:solidFill>
              </a:defRPr>
            </a:lvl1pPr>
            <a:lvl2pPr>
              <a:defRPr sz="2800">
                <a:solidFill>
                  <a:schemeClr val="tx1"/>
                </a:solidFill>
              </a:defRPr>
            </a:lvl2pPr>
          </a:lstStyle>
          <a:p>
            <a:pPr lvl="0"/>
            <a:r>
              <a:rPr lang="en-US" noProof="0"/>
              <a:t>Click to edit Master text styles</a:t>
            </a:r>
          </a:p>
          <a:p>
            <a:pPr lvl="1"/>
            <a:r>
              <a:rPr lang="en-US" noProof="0"/>
              <a:t>Second level</a:t>
            </a:r>
          </a:p>
        </p:txBody>
      </p:sp>
      <p:sp>
        <p:nvSpPr>
          <p:cNvPr id="12" name="Content Placeholder 10">
            <a:extLst>
              <a:ext uri="{FF2B5EF4-FFF2-40B4-BE49-F238E27FC236}">
                <a16:creationId xmlns:a16="http://schemas.microsoft.com/office/drawing/2014/main" id="{A6E04787-CD12-0144-8F87-9A08FA77A6D2}"/>
              </a:ext>
            </a:extLst>
          </p:cNvPr>
          <p:cNvSpPr>
            <a:spLocks noGrp="1"/>
          </p:cNvSpPr>
          <p:nvPr>
            <p:ph sz="quarter" idx="11" hasCustomPrompt="1"/>
          </p:nvPr>
        </p:nvSpPr>
        <p:spPr>
          <a:xfrm>
            <a:off x="7496176" y="5505642"/>
            <a:ext cx="3131568" cy="362310"/>
          </a:xfrm>
        </p:spPr>
        <p:txBody>
          <a:bodyPr>
            <a:normAutofit/>
          </a:bodyPr>
          <a:lstStyle>
            <a:lvl1pPr>
              <a:lnSpc>
                <a:spcPct val="100000"/>
              </a:lnSpc>
              <a:defRPr sz="1100" b="0">
                <a:solidFill>
                  <a:schemeClr val="tx1"/>
                </a:solidFill>
              </a:defRPr>
            </a:lvl1pPr>
            <a:lvl2pPr>
              <a:defRPr sz="1100" b="0"/>
            </a:lvl2pPr>
          </a:lstStyle>
          <a:p>
            <a:pPr lvl="0"/>
            <a:fld id="{985E5F94-D8BB-EE45-B29D-EEBC18433723}" type="datetime3">
              <a:rPr lang="en-ZA" noProof="0" smtClean="0"/>
              <a:t>13 April 2021</a:t>
            </a:fld>
            <a:endParaRPr lang="en-GB" noProof="0" dirty="0"/>
          </a:p>
        </p:txBody>
      </p:sp>
      <p:pic>
        <p:nvPicPr>
          <p:cNvPr id="10" name="Graphic 9">
            <a:extLst>
              <a:ext uri="{FF2B5EF4-FFF2-40B4-BE49-F238E27FC236}">
                <a16:creationId xmlns:a16="http://schemas.microsoft.com/office/drawing/2014/main" id="{29969C99-A71B-5A4D-9DFD-2229F98D6ED4}"/>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01456" y="613554"/>
            <a:ext cx="1447079" cy="197329"/>
          </a:xfrm>
          <a:prstGeom prst="rect">
            <a:avLst/>
          </a:prstGeom>
        </p:spPr>
      </p:pic>
    </p:spTree>
    <p:extLst>
      <p:ext uri="{BB962C8B-B14F-4D97-AF65-F5344CB8AC3E}">
        <p14:creationId xmlns:p14="http://schemas.microsoft.com/office/powerpoint/2010/main" val="15973216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Layout_Orange">
    <p:bg>
      <p:bgPr>
        <a:solidFill>
          <a:schemeClr val="accent5"/>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5E3B72-23D2-7940-B989-33D6780F8AA4}"/>
              </a:ext>
            </a:extLst>
          </p:cNvPr>
          <p:cNvSpPr/>
          <p:nvPr userDrawn="1"/>
        </p:nvSpPr>
        <p:spPr>
          <a:xfrm flipH="1">
            <a:off x="0" y="0"/>
            <a:ext cx="53287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3067F16-9761-1449-ABD0-8D1A6F13A6D5}"/>
              </a:ext>
            </a:extLst>
          </p:cNvPr>
          <p:cNvSpPr>
            <a:spLocks noGrp="1"/>
          </p:cNvSpPr>
          <p:nvPr>
            <p:ph type="title" hasCustomPrompt="1"/>
          </p:nvPr>
        </p:nvSpPr>
        <p:spPr>
          <a:xfrm>
            <a:off x="742537" y="1569195"/>
            <a:ext cx="10491879" cy="722060"/>
          </a:xfrm>
        </p:spPr>
        <p:txBody>
          <a:bodyPr>
            <a:noAutofit/>
          </a:bodyPr>
          <a:lstStyle>
            <a:lvl1pPr>
              <a:defRPr sz="4400"/>
            </a:lvl1pPr>
          </a:lstStyle>
          <a:p>
            <a:r>
              <a:rPr lang="en-GB" dirty="0"/>
              <a:t>Agenda</a:t>
            </a:r>
            <a:endParaRPr lang="en-US" dirty="0"/>
          </a:p>
        </p:txBody>
      </p:sp>
      <p:sp>
        <p:nvSpPr>
          <p:cNvPr id="7" name="Content Placeholder 6">
            <a:extLst>
              <a:ext uri="{FF2B5EF4-FFF2-40B4-BE49-F238E27FC236}">
                <a16:creationId xmlns:a16="http://schemas.microsoft.com/office/drawing/2014/main" id="{48860ABF-25AB-554B-8D4B-6985FB8B3B86}"/>
              </a:ext>
            </a:extLst>
          </p:cNvPr>
          <p:cNvSpPr>
            <a:spLocks noGrp="1"/>
          </p:cNvSpPr>
          <p:nvPr>
            <p:ph sz="quarter" idx="10" hasCustomPrompt="1"/>
          </p:nvPr>
        </p:nvSpPr>
        <p:spPr>
          <a:xfrm>
            <a:off x="4634898" y="3637851"/>
            <a:ext cx="504659" cy="2922588"/>
          </a:xfrm>
        </p:spPr>
        <p:txBody>
          <a:bodyPr/>
          <a:lstStyle>
            <a:lvl1pPr>
              <a:defRPr sz="1600" b="1"/>
            </a:lvl1pPr>
          </a:lstStyle>
          <a:p>
            <a:pPr lvl="0"/>
            <a:r>
              <a:rPr lang="en-GB" dirty="0"/>
              <a:t>01</a:t>
            </a:r>
          </a:p>
          <a:p>
            <a:pPr lvl="0"/>
            <a:endParaRPr lang="en-GB" dirty="0"/>
          </a:p>
          <a:p>
            <a:pPr lvl="0"/>
            <a:r>
              <a:rPr lang="en-GB" dirty="0"/>
              <a:t>02</a:t>
            </a:r>
          </a:p>
          <a:p>
            <a:pPr lvl="0"/>
            <a:endParaRPr lang="en-GB" dirty="0"/>
          </a:p>
          <a:p>
            <a:pPr lvl="0"/>
            <a:r>
              <a:rPr lang="en-GB" dirty="0"/>
              <a:t>03</a:t>
            </a:r>
          </a:p>
          <a:p>
            <a:pPr lvl="0"/>
            <a:endParaRPr lang="en-GB" dirty="0"/>
          </a:p>
          <a:p>
            <a:pPr lvl="0"/>
            <a:r>
              <a:rPr lang="en-GB" dirty="0"/>
              <a:t>04</a:t>
            </a:r>
            <a:endParaRPr lang="en-US" dirty="0"/>
          </a:p>
        </p:txBody>
      </p:sp>
      <p:sp>
        <p:nvSpPr>
          <p:cNvPr id="8" name="Content Placeholder 6">
            <a:extLst>
              <a:ext uri="{FF2B5EF4-FFF2-40B4-BE49-F238E27FC236}">
                <a16:creationId xmlns:a16="http://schemas.microsoft.com/office/drawing/2014/main" id="{5464CDDE-F5CE-944E-AA66-273D3CEC902B}"/>
              </a:ext>
            </a:extLst>
          </p:cNvPr>
          <p:cNvSpPr>
            <a:spLocks noGrp="1"/>
          </p:cNvSpPr>
          <p:nvPr>
            <p:ph sz="quarter" idx="11" hasCustomPrompt="1"/>
          </p:nvPr>
        </p:nvSpPr>
        <p:spPr>
          <a:xfrm>
            <a:off x="5591339" y="3637851"/>
            <a:ext cx="4750840" cy="2922588"/>
          </a:xfrm>
        </p:spPr>
        <p:txBody>
          <a:bodyPr/>
          <a:lstStyle>
            <a:lvl1pPr>
              <a:defRPr sz="1600" b="0"/>
            </a:lvl1pPr>
          </a:lstStyle>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p:txBody>
      </p:sp>
      <p:grpSp>
        <p:nvGrpSpPr>
          <p:cNvPr id="9" name="Group 8">
            <a:extLst>
              <a:ext uri="{FF2B5EF4-FFF2-40B4-BE49-F238E27FC236}">
                <a16:creationId xmlns:a16="http://schemas.microsoft.com/office/drawing/2014/main" id="{EF8D2BCB-8AE6-EC4A-8753-519BEFA891F5}"/>
              </a:ext>
            </a:extLst>
          </p:cNvPr>
          <p:cNvGrpSpPr/>
          <p:nvPr userDrawn="1"/>
        </p:nvGrpSpPr>
        <p:grpSpPr>
          <a:xfrm>
            <a:off x="11283024" y="492407"/>
            <a:ext cx="245842" cy="245842"/>
            <a:chOff x="0" y="0"/>
            <a:chExt cx="6858000" cy="6858000"/>
          </a:xfrm>
          <a:solidFill>
            <a:schemeClr val="bg2"/>
          </a:solidFill>
        </p:grpSpPr>
        <p:sp>
          <p:nvSpPr>
            <p:cNvPr id="10" name="Rectangle 9">
              <a:extLst>
                <a:ext uri="{FF2B5EF4-FFF2-40B4-BE49-F238E27FC236}">
                  <a16:creationId xmlns:a16="http://schemas.microsoft.com/office/drawing/2014/main" id="{9FA78E67-DE4B-764A-BDED-CC532B0BC509}"/>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F1414A-D338-424B-A0EF-A84465B940F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22A713-C413-5042-99A6-F1939CB3771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065352-3036-1B48-9DDB-072E5D30F4BB}"/>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AEB6AF-E502-DB42-A0B8-E5FB71834A72}"/>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0166138"/>
      </p:ext>
    </p:extLst>
  </p:cSld>
  <p:clrMapOvr>
    <a:masterClrMapping/>
  </p:clrMapOvr>
  <p:transition>
    <p:fade/>
  </p:transition>
  <p:extLst>
    <p:ext uri="{DCECCB84-F9BA-43D5-87BE-67443E8EF086}">
      <p15:sldGuideLst xmlns:p15="http://schemas.microsoft.com/office/powerpoint/2012/main">
        <p15:guide id="1" orient="horz" pos="1349">
          <p15:clr>
            <a:srgbClr val="FBAE40"/>
          </p15:clr>
        </p15:guide>
        <p15:guide id="2" orient="horz" pos="1512">
          <p15:clr>
            <a:srgbClr val="FBAE40"/>
          </p15:clr>
        </p15:guide>
        <p15:guide id="3" pos="754">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mpetitor scale">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5" y="423567"/>
            <a:ext cx="3148552" cy="2296484"/>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6479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 </a:t>
            </a:r>
            <a:endParaRPr lang="en-ZA" dirty="0">
              <a:solidFill>
                <a:schemeClr val="bg1"/>
              </a:solidFill>
            </a:endParaRPr>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Connector 10">
            <a:extLst>
              <a:ext uri="{FF2B5EF4-FFF2-40B4-BE49-F238E27FC236}">
                <a16:creationId xmlns:a16="http://schemas.microsoft.com/office/drawing/2014/main" id="{4ECEDFC1-815B-784D-9E35-EAFFADB60B9C}"/>
              </a:ext>
            </a:extLst>
          </p:cNvPr>
          <p:cNvCxnSpPr>
            <a:cxnSpLocks/>
            <a:stCxn id="13" idx="2"/>
          </p:cNvCxnSpPr>
          <p:nvPr userDrawn="1"/>
        </p:nvCxnSpPr>
        <p:spPr>
          <a:xfrm>
            <a:off x="7161649" y="636545"/>
            <a:ext cx="0" cy="555147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8ABF6DF-0FA3-8648-9D35-7146FA6D19FD}"/>
              </a:ext>
            </a:extLst>
          </p:cNvPr>
          <p:cNvCxnSpPr>
            <a:cxnSpLocks/>
          </p:cNvCxnSpPr>
          <p:nvPr userDrawn="1"/>
        </p:nvCxnSpPr>
        <p:spPr>
          <a:xfrm>
            <a:off x="4391220" y="3429000"/>
            <a:ext cx="5524713" cy="0"/>
          </a:xfrm>
          <a:prstGeom prst="line">
            <a:avLst/>
          </a:prstGeom>
          <a:ln w="19050">
            <a:solidFill>
              <a:schemeClr val="bg2"/>
            </a:solidFill>
            <a:prstDash val="solid"/>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7CEF87D-FDC8-934A-9A77-C0FC3EFBE20F}"/>
              </a:ext>
            </a:extLst>
          </p:cNvPr>
          <p:cNvSpPr txBox="1"/>
          <p:nvPr userDrawn="1"/>
        </p:nvSpPr>
        <p:spPr>
          <a:xfrm>
            <a:off x="6461538" y="359546"/>
            <a:ext cx="140022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Breadth</a:t>
            </a:r>
          </a:p>
        </p:txBody>
      </p:sp>
      <p:sp>
        <p:nvSpPr>
          <p:cNvPr id="14" name="TextBox 13">
            <a:extLst>
              <a:ext uri="{FF2B5EF4-FFF2-40B4-BE49-F238E27FC236}">
                <a16:creationId xmlns:a16="http://schemas.microsoft.com/office/drawing/2014/main" id="{80601927-B784-D545-96D9-0307183E009E}"/>
              </a:ext>
            </a:extLst>
          </p:cNvPr>
          <p:cNvSpPr txBox="1"/>
          <p:nvPr userDrawn="1"/>
        </p:nvSpPr>
        <p:spPr>
          <a:xfrm>
            <a:off x="2887910" y="3289266"/>
            <a:ext cx="1235107" cy="276999"/>
          </a:xfrm>
          <a:prstGeom prst="rect">
            <a:avLst/>
          </a:prstGeom>
          <a:noFill/>
        </p:spPr>
        <p:txBody>
          <a:bodyPr wrap="square" rtlCol="0" anchor="ctr">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Small</a:t>
            </a:r>
          </a:p>
        </p:txBody>
      </p:sp>
      <p:sp>
        <p:nvSpPr>
          <p:cNvPr id="22" name="TextBox 21">
            <a:extLst>
              <a:ext uri="{FF2B5EF4-FFF2-40B4-BE49-F238E27FC236}">
                <a16:creationId xmlns:a16="http://schemas.microsoft.com/office/drawing/2014/main" id="{F54973CC-CBE6-0B4E-A07C-B1C8025A103F}"/>
              </a:ext>
            </a:extLst>
          </p:cNvPr>
          <p:cNvSpPr txBox="1"/>
          <p:nvPr userDrawn="1"/>
        </p:nvSpPr>
        <p:spPr>
          <a:xfrm>
            <a:off x="10032977" y="3289266"/>
            <a:ext cx="1151041" cy="276999"/>
          </a:xfrm>
          <a:prstGeom prst="rect">
            <a:avLst/>
          </a:prstGeom>
          <a:noFill/>
        </p:spPr>
        <p:txBody>
          <a:bodyPr wrap="square" rtlCol="0" anchor="ctr">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Large</a:t>
            </a:r>
          </a:p>
        </p:txBody>
      </p:sp>
      <p:sp>
        <p:nvSpPr>
          <p:cNvPr id="23" name="TextBox 22">
            <a:extLst>
              <a:ext uri="{FF2B5EF4-FFF2-40B4-BE49-F238E27FC236}">
                <a16:creationId xmlns:a16="http://schemas.microsoft.com/office/drawing/2014/main" id="{08F8C914-9697-824B-9510-8F3BDB4E1CB9}"/>
              </a:ext>
            </a:extLst>
          </p:cNvPr>
          <p:cNvSpPr txBox="1"/>
          <p:nvPr userDrawn="1"/>
        </p:nvSpPr>
        <p:spPr>
          <a:xfrm>
            <a:off x="6461538" y="6269680"/>
            <a:ext cx="1400221"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ZA" sz="1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Depth</a:t>
            </a:r>
          </a:p>
        </p:txBody>
      </p:sp>
    </p:spTree>
    <p:extLst>
      <p:ext uri="{BB962C8B-B14F-4D97-AF65-F5344CB8AC3E}">
        <p14:creationId xmlns:p14="http://schemas.microsoft.com/office/powerpoint/2010/main" val="19122257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100000">
                                          <p:val>
                                            <p:strVal val="#ppt_x"/>
                                          </p:val>
                                        </p:tav>
                                      </p:tavLst>
                                    </p:anim>
                                    <p:anim calcmode="lin" valueType="num">
                                      <p:cBhvr>
                                        <p:cTn id="8" dur="500" fill="hold"/>
                                        <p:tgtEl>
                                          <p:spTgt spid="11"/>
                                        </p:tgtEl>
                                        <p:attrNameLst>
                                          <p:attrName>ppt_y</p:attrName>
                                        </p:attrNameLst>
                                      </p:cBhvr>
                                      <p:tavLst>
                                        <p:tav tm="0">
                                          <p:val>
                                            <p:strVal val="#ppt_y+#ppt_h/2"/>
                                          </p:val>
                                        </p:tav>
                                        <p:tav tm="100000">
                                          <p:val>
                                            <p:strVal val="#ppt_y"/>
                                          </p:val>
                                        </p:tav>
                                      </p:tavLst>
                                    </p:anim>
                                    <p:anim calcmode="lin" valueType="num">
                                      <p:cBhvr>
                                        <p:cTn id="9" dur="500" fill="hold"/>
                                        <p:tgtEl>
                                          <p:spTgt spid="11"/>
                                        </p:tgtEl>
                                        <p:attrNameLst>
                                          <p:attrName>ppt_w</p:attrName>
                                        </p:attrNameLst>
                                      </p:cBhvr>
                                      <p:tavLst>
                                        <p:tav tm="0">
                                          <p:val>
                                            <p:strVal val="#ppt_w"/>
                                          </p:val>
                                        </p:tav>
                                        <p:tav tm="100000">
                                          <p:val>
                                            <p:strVal val="#ppt_w"/>
                                          </p:val>
                                        </p:tav>
                                      </p:tavLst>
                                    </p:anim>
                                    <p:anim calcmode="lin" valueType="num">
                                      <p:cBhvr>
                                        <p:cTn id="10" dur="500" fill="hold"/>
                                        <p:tgtEl>
                                          <p:spTgt spid="11"/>
                                        </p:tgtEl>
                                        <p:attrNameLst>
                                          <p:attrName>ppt_h</p:attrName>
                                        </p:attrNameLst>
                                      </p:cBhvr>
                                      <p:tavLst>
                                        <p:tav tm="0">
                                          <p:val>
                                            <p:fltVal val="0"/>
                                          </p:val>
                                        </p:tav>
                                        <p:tav tm="100000">
                                          <p:val>
                                            <p:strVal val="#ppt_h"/>
                                          </p:val>
                                        </p:tav>
                                      </p:tavLst>
                                    </p:anim>
                                  </p:childTnLst>
                                </p:cTn>
                              </p:par>
                              <p:par>
                                <p:cTn id="11" presetID="17" presetClass="entr" presetSubtype="1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strVal val="#ppt_h"/>
                                          </p:val>
                                        </p:tav>
                                        <p:tav tm="100000">
                                          <p:val>
                                            <p:strVal val="#ppt_h"/>
                                          </p:val>
                                        </p:tav>
                                      </p:tavLst>
                                    </p:anim>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2" grpId="0"/>
      <p:bldP spid="23" grpId="0"/>
    </p:bldLst>
  </p:timing>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16320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hank you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hasCustomPrompt="1"/>
          </p:nvPr>
        </p:nvSpPr>
        <p:spPr>
          <a:xfrm>
            <a:off x="6883120" y="3347637"/>
            <a:ext cx="4645745" cy="975886"/>
          </a:xfrm>
          <a:prstGeom prst="rect">
            <a:avLst/>
          </a:prstGeom>
        </p:spPr>
        <p:txBody>
          <a:bodyPr vert="horz" lIns="0" tIns="45720" rIns="91440" bIns="45720" rtlCol="0" anchor="t">
            <a:normAutofit/>
          </a:bodyPr>
          <a:lstStyle>
            <a:lvl1pPr>
              <a:defRPr sz="2800" b="1">
                <a:solidFill>
                  <a:schemeClr val="tx1"/>
                </a:solidFill>
              </a:defRPr>
            </a:lvl1pPr>
          </a:lstStyle>
          <a:p>
            <a:r>
              <a:rPr lang="en-GB" dirty="0"/>
              <a:t>Thank you</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6460295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2_Thank you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hasCustomPrompt="1"/>
          </p:nvPr>
        </p:nvSpPr>
        <p:spPr>
          <a:xfrm>
            <a:off x="6883120" y="3347637"/>
            <a:ext cx="4645745" cy="975886"/>
          </a:xfrm>
          <a:prstGeom prst="rect">
            <a:avLst/>
          </a:prstGeom>
        </p:spPr>
        <p:txBody>
          <a:bodyPr vert="horz" lIns="0" tIns="45720" rIns="91440" bIns="45720" rtlCol="0" anchor="t">
            <a:normAutofit/>
          </a:bodyPr>
          <a:lstStyle>
            <a:lvl1pPr>
              <a:defRPr sz="2800" b="1">
                <a:solidFill>
                  <a:schemeClr val="tx1"/>
                </a:solidFill>
              </a:defRPr>
            </a:lvl1pPr>
          </a:lstStyle>
          <a:p>
            <a:r>
              <a:rPr lang="en-GB" dirty="0"/>
              <a:t>Thank you</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13418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Thank you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hasCustomPrompt="1"/>
          </p:nvPr>
        </p:nvSpPr>
        <p:spPr>
          <a:xfrm>
            <a:off x="6883120" y="3347637"/>
            <a:ext cx="4645745" cy="975886"/>
          </a:xfrm>
          <a:prstGeom prst="rect">
            <a:avLst/>
          </a:prstGeom>
        </p:spPr>
        <p:txBody>
          <a:bodyPr vert="horz" lIns="0" tIns="45720" rIns="91440" bIns="45720" rtlCol="0" anchor="t">
            <a:normAutofit/>
          </a:bodyPr>
          <a:lstStyle>
            <a:lvl1pPr>
              <a:defRPr sz="2800" b="1">
                <a:solidFill>
                  <a:schemeClr val="tx1"/>
                </a:solidFill>
              </a:defRPr>
            </a:lvl1pPr>
          </a:lstStyle>
          <a:p>
            <a:r>
              <a:rPr lang="en-GB" dirty="0"/>
              <a:t>Thank you</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19241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4_Thank you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hasCustomPrompt="1"/>
          </p:nvPr>
        </p:nvSpPr>
        <p:spPr>
          <a:xfrm>
            <a:off x="6883120" y="3347637"/>
            <a:ext cx="4645745" cy="975886"/>
          </a:xfrm>
          <a:prstGeom prst="rect">
            <a:avLst/>
          </a:prstGeom>
        </p:spPr>
        <p:txBody>
          <a:bodyPr vert="horz" lIns="0" tIns="45720" rIns="91440" bIns="45720" rtlCol="0" anchor="t">
            <a:normAutofit/>
          </a:bodyPr>
          <a:lstStyle>
            <a:lvl1pPr>
              <a:defRPr sz="2800" b="1">
                <a:solidFill>
                  <a:schemeClr val="tx1"/>
                </a:solidFill>
              </a:defRPr>
            </a:lvl1pPr>
          </a:lstStyle>
          <a:p>
            <a:r>
              <a:rPr lang="en-GB" dirty="0"/>
              <a:t>Thank you</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44305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Thank you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hasCustomPrompt="1"/>
          </p:nvPr>
        </p:nvSpPr>
        <p:spPr>
          <a:xfrm>
            <a:off x="6883120" y="3347637"/>
            <a:ext cx="4645745" cy="975886"/>
          </a:xfrm>
          <a:prstGeom prst="rect">
            <a:avLst/>
          </a:prstGeom>
        </p:spPr>
        <p:txBody>
          <a:bodyPr vert="horz" lIns="0" tIns="45720" rIns="91440" bIns="45720" rtlCol="0" anchor="t">
            <a:normAutofit/>
          </a:bodyPr>
          <a:lstStyle>
            <a:lvl1pPr>
              <a:defRPr sz="2800" b="1">
                <a:solidFill>
                  <a:schemeClr val="tx1"/>
                </a:solidFill>
              </a:defRPr>
            </a:lvl1pPr>
          </a:lstStyle>
          <a:p>
            <a:r>
              <a:rPr lang="en-GB" dirty="0"/>
              <a:t>Thank you</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8610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_Thank you ">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hasCustomPrompt="1"/>
          </p:nvPr>
        </p:nvSpPr>
        <p:spPr>
          <a:xfrm>
            <a:off x="6883120" y="3347637"/>
            <a:ext cx="4645745" cy="975886"/>
          </a:xfrm>
          <a:prstGeom prst="rect">
            <a:avLst/>
          </a:prstGeom>
        </p:spPr>
        <p:txBody>
          <a:bodyPr vert="horz" lIns="0" tIns="45720" rIns="91440" bIns="45720" rtlCol="0" anchor="t">
            <a:normAutofit/>
          </a:bodyPr>
          <a:lstStyle>
            <a:lvl1pPr>
              <a:defRPr sz="2800" b="1">
                <a:solidFill>
                  <a:schemeClr val="tx1"/>
                </a:solidFill>
              </a:defRPr>
            </a:lvl1pPr>
          </a:lstStyle>
          <a:p>
            <a:r>
              <a:rPr lang="en-GB" dirty="0"/>
              <a:t>Thank you</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026317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Layout_Yellow">
    <p:bg>
      <p:bgPr>
        <a:solidFill>
          <a:schemeClr val="accent4"/>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5E3B72-23D2-7940-B989-33D6780F8AA4}"/>
              </a:ext>
            </a:extLst>
          </p:cNvPr>
          <p:cNvSpPr/>
          <p:nvPr userDrawn="1"/>
        </p:nvSpPr>
        <p:spPr>
          <a:xfrm flipH="1">
            <a:off x="0" y="0"/>
            <a:ext cx="53287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3067F16-9761-1449-ABD0-8D1A6F13A6D5}"/>
              </a:ext>
            </a:extLst>
          </p:cNvPr>
          <p:cNvSpPr>
            <a:spLocks noGrp="1"/>
          </p:cNvSpPr>
          <p:nvPr>
            <p:ph type="title" hasCustomPrompt="1"/>
          </p:nvPr>
        </p:nvSpPr>
        <p:spPr>
          <a:xfrm>
            <a:off x="742537" y="1569195"/>
            <a:ext cx="10491879" cy="722060"/>
          </a:xfrm>
        </p:spPr>
        <p:txBody>
          <a:bodyPr>
            <a:noAutofit/>
          </a:bodyPr>
          <a:lstStyle>
            <a:lvl1pPr>
              <a:defRPr sz="4400"/>
            </a:lvl1pPr>
          </a:lstStyle>
          <a:p>
            <a:r>
              <a:rPr lang="en-GB" dirty="0"/>
              <a:t>Agenda</a:t>
            </a:r>
            <a:endParaRPr lang="en-US" dirty="0"/>
          </a:p>
        </p:txBody>
      </p:sp>
      <p:sp>
        <p:nvSpPr>
          <p:cNvPr id="7" name="Content Placeholder 6">
            <a:extLst>
              <a:ext uri="{FF2B5EF4-FFF2-40B4-BE49-F238E27FC236}">
                <a16:creationId xmlns:a16="http://schemas.microsoft.com/office/drawing/2014/main" id="{48860ABF-25AB-554B-8D4B-6985FB8B3B86}"/>
              </a:ext>
            </a:extLst>
          </p:cNvPr>
          <p:cNvSpPr>
            <a:spLocks noGrp="1"/>
          </p:cNvSpPr>
          <p:nvPr>
            <p:ph sz="quarter" idx="10" hasCustomPrompt="1"/>
          </p:nvPr>
        </p:nvSpPr>
        <p:spPr>
          <a:xfrm>
            <a:off x="4634898" y="3637851"/>
            <a:ext cx="504659" cy="2922588"/>
          </a:xfrm>
        </p:spPr>
        <p:txBody>
          <a:bodyPr/>
          <a:lstStyle>
            <a:lvl1pPr>
              <a:defRPr sz="1600" b="1"/>
            </a:lvl1pPr>
          </a:lstStyle>
          <a:p>
            <a:pPr lvl="0"/>
            <a:r>
              <a:rPr lang="en-GB" dirty="0"/>
              <a:t>01</a:t>
            </a:r>
          </a:p>
          <a:p>
            <a:pPr lvl="0"/>
            <a:endParaRPr lang="en-GB" dirty="0"/>
          </a:p>
          <a:p>
            <a:pPr lvl="0"/>
            <a:r>
              <a:rPr lang="en-GB" dirty="0"/>
              <a:t>02</a:t>
            </a:r>
          </a:p>
          <a:p>
            <a:pPr lvl="0"/>
            <a:endParaRPr lang="en-GB" dirty="0"/>
          </a:p>
          <a:p>
            <a:pPr lvl="0"/>
            <a:r>
              <a:rPr lang="en-GB" dirty="0"/>
              <a:t>03</a:t>
            </a:r>
          </a:p>
          <a:p>
            <a:pPr lvl="0"/>
            <a:endParaRPr lang="en-GB" dirty="0"/>
          </a:p>
          <a:p>
            <a:pPr lvl="0"/>
            <a:r>
              <a:rPr lang="en-GB" dirty="0"/>
              <a:t>04</a:t>
            </a:r>
            <a:endParaRPr lang="en-US" dirty="0"/>
          </a:p>
        </p:txBody>
      </p:sp>
      <p:sp>
        <p:nvSpPr>
          <p:cNvPr id="8" name="Content Placeholder 6">
            <a:extLst>
              <a:ext uri="{FF2B5EF4-FFF2-40B4-BE49-F238E27FC236}">
                <a16:creationId xmlns:a16="http://schemas.microsoft.com/office/drawing/2014/main" id="{5464CDDE-F5CE-944E-AA66-273D3CEC902B}"/>
              </a:ext>
            </a:extLst>
          </p:cNvPr>
          <p:cNvSpPr>
            <a:spLocks noGrp="1"/>
          </p:cNvSpPr>
          <p:nvPr>
            <p:ph sz="quarter" idx="11" hasCustomPrompt="1"/>
          </p:nvPr>
        </p:nvSpPr>
        <p:spPr>
          <a:xfrm>
            <a:off x="5591339" y="3637851"/>
            <a:ext cx="4750840" cy="2922588"/>
          </a:xfrm>
        </p:spPr>
        <p:txBody>
          <a:bodyPr/>
          <a:lstStyle>
            <a:lvl1pPr>
              <a:defRPr sz="1600" b="0"/>
            </a:lvl1pPr>
          </a:lstStyle>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p:txBody>
      </p:sp>
      <p:grpSp>
        <p:nvGrpSpPr>
          <p:cNvPr id="9" name="Group 8">
            <a:extLst>
              <a:ext uri="{FF2B5EF4-FFF2-40B4-BE49-F238E27FC236}">
                <a16:creationId xmlns:a16="http://schemas.microsoft.com/office/drawing/2014/main" id="{EF8D2BCB-8AE6-EC4A-8753-519BEFA891F5}"/>
              </a:ext>
            </a:extLst>
          </p:cNvPr>
          <p:cNvGrpSpPr/>
          <p:nvPr userDrawn="1"/>
        </p:nvGrpSpPr>
        <p:grpSpPr>
          <a:xfrm>
            <a:off x="11283024" y="492407"/>
            <a:ext cx="245842" cy="245842"/>
            <a:chOff x="0" y="0"/>
            <a:chExt cx="6858000" cy="6858000"/>
          </a:xfrm>
          <a:solidFill>
            <a:schemeClr val="bg2"/>
          </a:solidFill>
        </p:grpSpPr>
        <p:sp>
          <p:nvSpPr>
            <p:cNvPr id="10" name="Rectangle 9">
              <a:extLst>
                <a:ext uri="{FF2B5EF4-FFF2-40B4-BE49-F238E27FC236}">
                  <a16:creationId xmlns:a16="http://schemas.microsoft.com/office/drawing/2014/main" id="{9FA78E67-DE4B-764A-BDED-CC532B0BC509}"/>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F1414A-D338-424B-A0EF-A84465B940F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22A713-C413-5042-99A6-F1939CB3771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065352-3036-1B48-9DDB-072E5D30F4BB}"/>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AEB6AF-E502-DB42-A0B8-E5FB71834A72}"/>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8607414"/>
      </p:ext>
    </p:extLst>
  </p:cSld>
  <p:clrMapOvr>
    <a:masterClrMapping/>
  </p:clrMapOvr>
  <p:transition>
    <p:fade/>
  </p:transition>
  <p:extLst>
    <p:ext uri="{DCECCB84-F9BA-43D5-87BE-67443E8EF086}">
      <p15:sldGuideLst xmlns:p15="http://schemas.microsoft.com/office/powerpoint/2012/main">
        <p15:guide id="1" orient="horz" pos="1349">
          <p15:clr>
            <a:srgbClr val="FBAE40"/>
          </p15:clr>
        </p15:guide>
        <p15:guide id="2" orient="horz" pos="1512">
          <p15:clr>
            <a:srgbClr val="FBAE40"/>
          </p15:clr>
        </p15:guide>
        <p15:guide id="3" pos="754">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_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01599"/>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883120" y="3347636"/>
            <a:ext cx="4645745" cy="1793567"/>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6864888" y="1630839"/>
            <a:ext cx="2007807" cy="1359702"/>
          </a:xfrm>
        </p:spPr>
        <p:txBody>
          <a:bodyPr lIns="0" anchor="b"/>
          <a:lstStyle>
            <a:lvl1pPr>
              <a:defRPr sz="6600" b="1">
                <a:solidFill>
                  <a:schemeClr val="tx1"/>
                </a:solidFill>
              </a:defRPr>
            </a:lvl1pPr>
          </a:lstStyle>
          <a:p>
            <a:pPr lvl="0"/>
            <a:r>
              <a:rPr lang="en-GB"/>
              <a:t>00</a:t>
            </a:r>
          </a:p>
        </p:txBody>
      </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749014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883120" y="3347636"/>
            <a:ext cx="4645745" cy="1793567"/>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6864888" y="1630839"/>
            <a:ext cx="2007807" cy="1359702"/>
          </a:xfrm>
        </p:spPr>
        <p:txBody>
          <a:bodyPr lIns="0" anchor="b"/>
          <a:lstStyle>
            <a:lvl1pPr>
              <a:defRPr sz="6600" b="1">
                <a:solidFill>
                  <a:schemeClr val="tx1"/>
                </a:solidFill>
              </a:defRPr>
            </a:lvl1pPr>
          </a:lstStyle>
          <a:p>
            <a:pPr lvl="0"/>
            <a:r>
              <a:rPr lang="en-GB"/>
              <a:t>00</a:t>
            </a:r>
          </a:p>
        </p:txBody>
      </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437072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ivider_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0"/>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883120" y="3347636"/>
            <a:ext cx="4645745" cy="1793567"/>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6864888" y="1630839"/>
            <a:ext cx="2007807" cy="1359702"/>
          </a:xfrm>
        </p:spPr>
        <p:txBody>
          <a:bodyPr lIns="0" anchor="b"/>
          <a:lstStyle>
            <a:lvl1pPr>
              <a:defRPr sz="6600" b="1">
                <a:solidFill>
                  <a:schemeClr val="tx1"/>
                </a:solidFill>
              </a:defRPr>
            </a:lvl1pPr>
          </a:lstStyle>
          <a:p>
            <a:pPr lvl="0"/>
            <a:r>
              <a:rPr lang="en-GB"/>
              <a:t>00</a:t>
            </a:r>
          </a:p>
        </p:txBody>
      </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63927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_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883120" y="3347636"/>
            <a:ext cx="4645745" cy="1793567"/>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6864888" y="1630839"/>
            <a:ext cx="2007807" cy="1359702"/>
          </a:xfrm>
        </p:spPr>
        <p:txBody>
          <a:bodyPr lIns="0" anchor="b"/>
          <a:lstStyle>
            <a:lvl1pPr>
              <a:defRPr sz="6600" b="1">
                <a:solidFill>
                  <a:schemeClr val="tx1"/>
                </a:solidFill>
              </a:defRPr>
            </a:lvl1pPr>
          </a:lstStyle>
          <a:p>
            <a:pPr lvl="0"/>
            <a:r>
              <a:rPr lang="en-GB"/>
              <a:t>00</a:t>
            </a:r>
          </a:p>
        </p:txBody>
      </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33390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_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883120" y="3347636"/>
            <a:ext cx="4645745" cy="1793567"/>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6864888" y="1630839"/>
            <a:ext cx="2007807" cy="1359702"/>
          </a:xfrm>
        </p:spPr>
        <p:txBody>
          <a:bodyPr lIns="0" anchor="b"/>
          <a:lstStyle>
            <a:lvl1pPr>
              <a:defRPr sz="6600" b="1">
                <a:solidFill>
                  <a:schemeClr val="tx1"/>
                </a:solidFill>
              </a:defRPr>
            </a:lvl1pPr>
          </a:lstStyle>
          <a:p>
            <a:pPr lvl="0"/>
            <a:r>
              <a:rPr lang="en-GB"/>
              <a:t>00</a:t>
            </a:r>
          </a:p>
        </p:txBody>
      </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03310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ivider_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F11EFBA4-1D32-1C45-A115-D34FD1607D79}"/>
              </a:ext>
            </a:extLst>
          </p:cNvPr>
          <p:cNvSpPr/>
          <p:nvPr userDrawn="1"/>
        </p:nvSpPr>
        <p:spPr>
          <a:xfrm>
            <a:off x="3425825" y="-1"/>
            <a:ext cx="8766175" cy="6858000"/>
          </a:xfrm>
          <a:custGeom>
            <a:avLst/>
            <a:gdLst>
              <a:gd name="connsiteX0" fmla="*/ 0 w 8766175"/>
              <a:gd name="connsiteY0" fmla="*/ 0 h 6858000"/>
              <a:gd name="connsiteX1" fmla="*/ 8766175 w 8766175"/>
              <a:gd name="connsiteY1" fmla="*/ 0 h 6858000"/>
              <a:gd name="connsiteX2" fmla="*/ 8766175 w 8766175"/>
              <a:gd name="connsiteY2" fmla="*/ 1366899 h 6858000"/>
              <a:gd name="connsiteX3" fmla="*/ 8766175 w 8766175"/>
              <a:gd name="connsiteY3" fmla="*/ 1711325 h 6858000"/>
              <a:gd name="connsiteX4" fmla="*/ 8766175 w 8766175"/>
              <a:gd name="connsiteY4" fmla="*/ 2303524 h 6858000"/>
              <a:gd name="connsiteX5" fmla="*/ 8766175 w 8766175"/>
              <a:gd name="connsiteY5" fmla="*/ 3429000 h 6858000"/>
              <a:gd name="connsiteX6" fmla="*/ 8766175 w 8766175"/>
              <a:gd name="connsiteY6" fmla="*/ 4292600 h 6858000"/>
              <a:gd name="connsiteX7" fmla="*/ 8766175 w 8766175"/>
              <a:gd name="connsiteY7" fmla="*/ 4365625 h 6858000"/>
              <a:gd name="connsiteX8" fmla="*/ 8766175 w 8766175"/>
              <a:gd name="connsiteY8" fmla="*/ 4795899 h 6858000"/>
              <a:gd name="connsiteX9" fmla="*/ 8766175 w 8766175"/>
              <a:gd name="connsiteY9" fmla="*/ 5143500 h 6858000"/>
              <a:gd name="connsiteX10" fmla="*/ 8766175 w 8766175"/>
              <a:gd name="connsiteY10" fmla="*/ 6858000 h 6858000"/>
              <a:gd name="connsiteX11" fmla="*/ 3428720 w 8766175"/>
              <a:gd name="connsiteY11" fmla="*/ 6858000 h 6858000"/>
              <a:gd name="connsiteX12" fmla="*/ 3428720 w 8766175"/>
              <a:gd name="connsiteY12" fmla="*/ 5143500 h 6858000"/>
              <a:gd name="connsiteX13" fmla="*/ 1713182 w 8766175"/>
              <a:gd name="connsiteY13" fmla="*/ 5143500 h 6858000"/>
              <a:gd name="connsiteX14" fmla="*/ 1713182 w 8766175"/>
              <a:gd name="connsiteY14" fmla="*/ 4292600 h 6858000"/>
              <a:gd name="connsiteX15" fmla="*/ 2573607 w 8766175"/>
              <a:gd name="connsiteY15" fmla="*/ 4292600 h 6858000"/>
              <a:gd name="connsiteX16" fmla="*/ 2573607 w 8766175"/>
              <a:gd name="connsiteY16" fmla="*/ 3429000 h 6858000"/>
              <a:gd name="connsiteX17" fmla="*/ 1713182 w 8766175"/>
              <a:gd name="connsiteY17" fmla="*/ 3429000 h 6858000"/>
              <a:gd name="connsiteX18" fmla="*/ 1713182 w 8766175"/>
              <a:gd name="connsiteY18" fmla="*/ 1711325 h 6858000"/>
              <a:gd name="connsiteX19" fmla="*/ 0 w 8766175"/>
              <a:gd name="connsiteY19" fmla="*/ 171132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8766175" h="6858000">
                <a:moveTo>
                  <a:pt x="0" y="0"/>
                </a:moveTo>
                <a:lnTo>
                  <a:pt x="8766175" y="0"/>
                </a:lnTo>
                <a:lnTo>
                  <a:pt x="8766175" y="1366899"/>
                </a:lnTo>
                <a:lnTo>
                  <a:pt x="8766175" y="1711325"/>
                </a:lnTo>
                <a:lnTo>
                  <a:pt x="8766175" y="2303524"/>
                </a:lnTo>
                <a:lnTo>
                  <a:pt x="8766175" y="3429000"/>
                </a:lnTo>
                <a:lnTo>
                  <a:pt x="8766175" y="4292600"/>
                </a:lnTo>
                <a:lnTo>
                  <a:pt x="8766175" y="4365625"/>
                </a:lnTo>
                <a:lnTo>
                  <a:pt x="8766175" y="4795899"/>
                </a:lnTo>
                <a:lnTo>
                  <a:pt x="8766175" y="5143500"/>
                </a:lnTo>
                <a:lnTo>
                  <a:pt x="8766175" y="6858000"/>
                </a:lnTo>
                <a:lnTo>
                  <a:pt x="3428720" y="6858000"/>
                </a:lnTo>
                <a:lnTo>
                  <a:pt x="3428720" y="5143500"/>
                </a:lnTo>
                <a:lnTo>
                  <a:pt x="1713182" y="5143500"/>
                </a:lnTo>
                <a:lnTo>
                  <a:pt x="1713182" y="4292600"/>
                </a:lnTo>
                <a:lnTo>
                  <a:pt x="2573607" y="4292600"/>
                </a:lnTo>
                <a:lnTo>
                  <a:pt x="2573607" y="3429000"/>
                </a:lnTo>
                <a:lnTo>
                  <a:pt x="1713182" y="3429000"/>
                </a:lnTo>
                <a:lnTo>
                  <a:pt x="1713182" y="1711325"/>
                </a:lnTo>
                <a:lnTo>
                  <a:pt x="0" y="1711325"/>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883120" y="3347636"/>
            <a:ext cx="4645745" cy="1793567"/>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6864888" y="1630839"/>
            <a:ext cx="2007807" cy="1359702"/>
          </a:xfrm>
        </p:spPr>
        <p:txBody>
          <a:bodyPr lIns="0" anchor="b"/>
          <a:lstStyle>
            <a:lvl1pPr>
              <a:defRPr sz="6600" b="1">
                <a:solidFill>
                  <a:schemeClr val="tx1"/>
                </a:solidFill>
              </a:defRPr>
            </a:lvl1pPr>
          </a:lstStyle>
          <a:p>
            <a:pPr lvl="0"/>
            <a:r>
              <a:rPr lang="en-GB"/>
              <a:t>00</a:t>
            </a:r>
          </a:p>
        </p:txBody>
      </p:sp>
      <p:sp>
        <p:nvSpPr>
          <p:cNvPr id="11" name="Rectangle 10">
            <a:extLst>
              <a:ext uri="{FF2B5EF4-FFF2-40B4-BE49-F238E27FC236}">
                <a16:creationId xmlns:a16="http://schemas.microsoft.com/office/drawing/2014/main" id="{A363E5B7-EFF0-E84B-A872-A961AF9BBA80}"/>
              </a:ext>
            </a:extLst>
          </p:cNvPr>
          <p:cNvSpPr/>
          <p:nvPr userDrawn="1"/>
        </p:nvSpPr>
        <p:spPr>
          <a:xfrm>
            <a:off x="1705325" y="5141201"/>
            <a:ext cx="1723237" cy="172323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C4BCF99-F2DC-2D42-9F64-E836560D24F2}"/>
              </a:ext>
            </a:extLst>
          </p:cNvPr>
          <p:cNvSpPr/>
          <p:nvPr userDrawn="1"/>
        </p:nvSpPr>
        <p:spPr>
          <a:xfrm>
            <a:off x="3431296" y="3429000"/>
            <a:ext cx="1706733" cy="1712204"/>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21224F5-4CA9-1540-A389-D8D196B883E7}"/>
              </a:ext>
            </a:extLst>
          </p:cNvPr>
          <p:cNvSpPr/>
          <p:nvPr userDrawn="1"/>
        </p:nvSpPr>
        <p:spPr>
          <a:xfrm>
            <a:off x="-11027" y="3429000"/>
            <a:ext cx="1712204" cy="1712204"/>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86780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HIghlight Contents_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47A2F2-9A19-0449-8E07-F6DE33E390EF}"/>
              </a:ext>
            </a:extLst>
          </p:cNvPr>
          <p:cNvSpPr/>
          <p:nvPr userDrawn="1"/>
        </p:nvSpPr>
        <p:spPr>
          <a:xfrm>
            <a:off x="-7595" y="0"/>
            <a:ext cx="12199595" cy="29162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04F587EC-E798-2348-AB95-8821B5964F38}"/>
              </a:ext>
            </a:extLst>
          </p:cNvPr>
          <p:cNvSpPr/>
          <p:nvPr userDrawn="1"/>
        </p:nvSpPr>
        <p:spPr>
          <a:xfrm rot="10800000">
            <a:off x="5672830" y="2884295"/>
            <a:ext cx="772357" cy="24921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B208EDA9-A976-4D47-8A89-0798E6463AE1}"/>
              </a:ext>
            </a:extLst>
          </p:cNvPr>
          <p:cNvSpPr>
            <a:spLocks noGrp="1"/>
          </p:cNvSpPr>
          <p:nvPr>
            <p:ph idx="1"/>
          </p:nvPr>
        </p:nvSpPr>
        <p:spPr>
          <a:xfrm>
            <a:off x="622543" y="1425378"/>
            <a:ext cx="10940266" cy="1241657"/>
          </a:xfrm>
          <a:prstGeom prst="rect">
            <a:avLst/>
          </a:prstGeom>
        </p:spPr>
        <p:txBody>
          <a:bodyPr vert="horz" lIns="0" tIns="45720" rIns="91440" bIns="45720" rtlCol="0">
            <a:normAutofit/>
          </a:bodyPr>
          <a:lstStyle/>
          <a:p>
            <a:pPr lvl="0"/>
            <a:r>
              <a:rPr lang="en-US"/>
              <a:t>Click to edit Master text styles</a:t>
            </a:r>
          </a:p>
          <a:p>
            <a:pPr lvl="1"/>
            <a:r>
              <a:rPr lang="en-US"/>
              <a:t>Second level</a:t>
            </a:r>
          </a:p>
        </p:txBody>
      </p:sp>
      <p:cxnSp>
        <p:nvCxnSpPr>
          <p:cNvPr id="10" name="Straight Connector 9">
            <a:extLst>
              <a:ext uri="{FF2B5EF4-FFF2-40B4-BE49-F238E27FC236}">
                <a16:creationId xmlns:a16="http://schemas.microsoft.com/office/drawing/2014/main" id="{F981C856-5E63-344B-903C-3E9E58CDA6F9}"/>
              </a:ext>
            </a:extLst>
          </p:cNvPr>
          <p:cNvCxnSpPr>
            <a:cxnSpLocks/>
          </p:cNvCxnSpPr>
          <p:nvPr userDrawn="1"/>
        </p:nvCxnSpPr>
        <p:spPr>
          <a:xfrm>
            <a:off x="704193"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9C6583-0628-0240-90B5-74B882C3B748}"/>
              </a:ext>
            </a:extLst>
          </p:cNvPr>
          <p:cNvCxnSpPr>
            <a:cxnSpLocks/>
          </p:cNvCxnSpPr>
          <p:nvPr userDrawn="1"/>
        </p:nvCxnSpPr>
        <p:spPr>
          <a:xfrm>
            <a:off x="704193"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5A4E9-DBD0-E846-AA60-78C9EA2C1F9E}"/>
              </a:ext>
            </a:extLst>
          </p:cNvPr>
          <p:cNvCxnSpPr>
            <a:cxnSpLocks/>
          </p:cNvCxnSpPr>
          <p:nvPr userDrawn="1"/>
        </p:nvCxnSpPr>
        <p:spPr>
          <a:xfrm>
            <a:off x="4603531"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158035-9872-5A4D-AE43-F1D3FD4A8D57}"/>
              </a:ext>
            </a:extLst>
          </p:cNvPr>
          <p:cNvCxnSpPr>
            <a:cxnSpLocks/>
          </p:cNvCxnSpPr>
          <p:nvPr userDrawn="1"/>
        </p:nvCxnSpPr>
        <p:spPr>
          <a:xfrm>
            <a:off x="4603531"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AED377-3507-9541-A823-9DCD6B34657A}"/>
              </a:ext>
            </a:extLst>
          </p:cNvPr>
          <p:cNvCxnSpPr>
            <a:cxnSpLocks/>
          </p:cNvCxnSpPr>
          <p:nvPr userDrawn="1"/>
        </p:nvCxnSpPr>
        <p:spPr>
          <a:xfrm>
            <a:off x="851337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D3C519-18B6-BD4C-B672-2293A0B03282}"/>
              </a:ext>
            </a:extLst>
          </p:cNvPr>
          <p:cNvCxnSpPr>
            <a:cxnSpLocks/>
          </p:cNvCxnSpPr>
          <p:nvPr userDrawn="1"/>
        </p:nvCxnSpPr>
        <p:spPr>
          <a:xfrm>
            <a:off x="851337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3550BB3C-9F1F-C148-ACA5-EB70D149E025}"/>
              </a:ext>
            </a:extLst>
          </p:cNvPr>
          <p:cNvSpPr>
            <a:spLocks noGrp="1"/>
          </p:cNvSpPr>
          <p:nvPr>
            <p:ph idx="10"/>
          </p:nvPr>
        </p:nvSpPr>
        <p:spPr>
          <a:xfrm>
            <a:off x="622543"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0" name="Straight Connector 19">
            <a:extLst>
              <a:ext uri="{FF2B5EF4-FFF2-40B4-BE49-F238E27FC236}">
                <a16:creationId xmlns:a16="http://schemas.microsoft.com/office/drawing/2014/main" id="{07CB0F8A-A587-C545-9810-95860F16262E}"/>
              </a:ext>
            </a:extLst>
          </p:cNvPr>
          <p:cNvCxnSpPr>
            <a:cxnSpLocks/>
          </p:cNvCxnSpPr>
          <p:nvPr userDrawn="1"/>
        </p:nvCxnSpPr>
        <p:spPr>
          <a:xfrm>
            <a:off x="4645572"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40C08-836A-3E45-BE51-D6373F97D169}"/>
              </a:ext>
            </a:extLst>
          </p:cNvPr>
          <p:cNvCxnSpPr>
            <a:cxnSpLocks/>
          </p:cNvCxnSpPr>
          <p:nvPr userDrawn="1"/>
        </p:nvCxnSpPr>
        <p:spPr>
          <a:xfrm>
            <a:off x="4645572"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8E4915C3-9911-CE4F-A258-568EDA05AB1D}"/>
              </a:ext>
            </a:extLst>
          </p:cNvPr>
          <p:cNvSpPr>
            <a:spLocks noGrp="1"/>
          </p:cNvSpPr>
          <p:nvPr>
            <p:ph idx="11"/>
          </p:nvPr>
        </p:nvSpPr>
        <p:spPr>
          <a:xfrm>
            <a:off x="4563922"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3" name="Straight Connector 22">
            <a:extLst>
              <a:ext uri="{FF2B5EF4-FFF2-40B4-BE49-F238E27FC236}">
                <a16:creationId xmlns:a16="http://schemas.microsoft.com/office/drawing/2014/main" id="{7A79FC40-730A-8A43-8FCD-6F56DBE30C7F}"/>
              </a:ext>
            </a:extLst>
          </p:cNvPr>
          <p:cNvCxnSpPr>
            <a:cxnSpLocks/>
          </p:cNvCxnSpPr>
          <p:nvPr userDrawn="1"/>
        </p:nvCxnSpPr>
        <p:spPr>
          <a:xfrm>
            <a:off x="852388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6043F0-6899-0945-96A1-504C47BE0B98}"/>
              </a:ext>
            </a:extLst>
          </p:cNvPr>
          <p:cNvCxnSpPr>
            <a:cxnSpLocks/>
          </p:cNvCxnSpPr>
          <p:nvPr userDrawn="1"/>
        </p:nvCxnSpPr>
        <p:spPr>
          <a:xfrm>
            <a:off x="852388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84F92E7F-4834-B44C-A224-F357C5E9B45C}"/>
              </a:ext>
            </a:extLst>
          </p:cNvPr>
          <p:cNvSpPr>
            <a:spLocks noGrp="1"/>
          </p:cNvSpPr>
          <p:nvPr>
            <p:ph idx="12"/>
          </p:nvPr>
        </p:nvSpPr>
        <p:spPr>
          <a:xfrm>
            <a:off x="8442239" y="4708647"/>
            <a:ext cx="3077098" cy="1019498"/>
          </a:xfrm>
          <a:prstGeom prst="rect">
            <a:avLst/>
          </a:prstGeom>
        </p:spPr>
        <p:txBody>
          <a:bodyPr vert="horz" lIns="91440" tIns="45720" rIns="91440" bIns="45720" rtlCol="0">
            <a:normAutofit/>
          </a:bodyPr>
          <a:lstStyle/>
          <a:p>
            <a:pPr lvl="0"/>
            <a:r>
              <a:rPr lang="en-US"/>
              <a:t>Click to edit Master text styles</a:t>
            </a:r>
          </a:p>
        </p:txBody>
      </p:sp>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p>
        </p:txBody>
      </p:sp>
      <p:grpSp>
        <p:nvGrpSpPr>
          <p:cNvPr id="27" name="Group 26">
            <a:extLst>
              <a:ext uri="{FF2B5EF4-FFF2-40B4-BE49-F238E27FC236}">
                <a16:creationId xmlns:a16="http://schemas.microsoft.com/office/drawing/2014/main" id="{E0A36EC9-F730-4947-B03B-D15BF63ECB05}"/>
              </a:ext>
            </a:extLst>
          </p:cNvPr>
          <p:cNvGrpSpPr/>
          <p:nvPr userDrawn="1"/>
        </p:nvGrpSpPr>
        <p:grpSpPr>
          <a:xfrm>
            <a:off x="11283024" y="492407"/>
            <a:ext cx="245842" cy="245842"/>
            <a:chOff x="0" y="0"/>
            <a:chExt cx="6858000" cy="6858000"/>
          </a:xfrm>
          <a:solidFill>
            <a:schemeClr val="bg2"/>
          </a:solidFill>
        </p:grpSpPr>
        <p:sp>
          <p:nvSpPr>
            <p:cNvPr id="28" name="Rectangle 27">
              <a:extLst>
                <a:ext uri="{FF2B5EF4-FFF2-40B4-BE49-F238E27FC236}">
                  <a16:creationId xmlns:a16="http://schemas.microsoft.com/office/drawing/2014/main" id="{B26CD035-4CE1-1944-A6F5-628DE9D4F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D7F2881-4104-1048-8426-94BB00873E1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55D4E57-696A-4140-A160-0E061DFD17F5}"/>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809E150-270E-E14B-ADED-E7268BC62F2C}"/>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92F0E7-C910-8D47-9F7F-60D6471495AF}"/>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ooter Placeholder 4">
            <a:extLst>
              <a:ext uri="{FF2B5EF4-FFF2-40B4-BE49-F238E27FC236}">
                <a16:creationId xmlns:a16="http://schemas.microsoft.com/office/drawing/2014/main" id="{C6F8BE08-28B9-3042-8CCE-E77AB3C6F6F7}"/>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4" name="Slide Number Placeholder 5">
            <a:extLst>
              <a:ext uri="{FF2B5EF4-FFF2-40B4-BE49-F238E27FC236}">
                <a16:creationId xmlns:a16="http://schemas.microsoft.com/office/drawing/2014/main" id="{C38EFB4A-4AC1-294A-9398-2527ACB7E389}"/>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294272921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Ighlight Contents_turq">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47A2F2-9A19-0449-8E07-F6DE33E390EF}"/>
              </a:ext>
            </a:extLst>
          </p:cNvPr>
          <p:cNvSpPr/>
          <p:nvPr userDrawn="1"/>
        </p:nvSpPr>
        <p:spPr>
          <a:xfrm>
            <a:off x="-7595" y="0"/>
            <a:ext cx="12199595" cy="29162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04F587EC-E798-2348-AB95-8821B5964F38}"/>
              </a:ext>
            </a:extLst>
          </p:cNvPr>
          <p:cNvSpPr/>
          <p:nvPr userDrawn="1"/>
        </p:nvSpPr>
        <p:spPr>
          <a:xfrm rot="10800000">
            <a:off x="5672830" y="2884295"/>
            <a:ext cx="772357" cy="24921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B208EDA9-A976-4D47-8A89-0798E6463AE1}"/>
              </a:ext>
            </a:extLst>
          </p:cNvPr>
          <p:cNvSpPr>
            <a:spLocks noGrp="1"/>
          </p:cNvSpPr>
          <p:nvPr>
            <p:ph idx="1"/>
          </p:nvPr>
        </p:nvSpPr>
        <p:spPr>
          <a:xfrm>
            <a:off x="622543" y="1425378"/>
            <a:ext cx="10940266" cy="1241657"/>
          </a:xfrm>
          <a:prstGeom prst="rect">
            <a:avLst/>
          </a:prstGeom>
        </p:spPr>
        <p:txBody>
          <a:bodyPr vert="horz" lIns="0" tIns="45720" rIns="91440" bIns="45720" rtlCol="0">
            <a:normAutofit/>
          </a:bodyPr>
          <a:lstStyle/>
          <a:p>
            <a:pPr lvl="0"/>
            <a:r>
              <a:rPr lang="en-US"/>
              <a:t>Click to edit Master text styles</a:t>
            </a:r>
          </a:p>
          <a:p>
            <a:pPr lvl="1"/>
            <a:r>
              <a:rPr lang="en-US"/>
              <a:t>Second level</a:t>
            </a:r>
          </a:p>
        </p:txBody>
      </p:sp>
      <p:cxnSp>
        <p:nvCxnSpPr>
          <p:cNvPr id="10" name="Straight Connector 9">
            <a:extLst>
              <a:ext uri="{FF2B5EF4-FFF2-40B4-BE49-F238E27FC236}">
                <a16:creationId xmlns:a16="http://schemas.microsoft.com/office/drawing/2014/main" id="{F981C856-5E63-344B-903C-3E9E58CDA6F9}"/>
              </a:ext>
            </a:extLst>
          </p:cNvPr>
          <p:cNvCxnSpPr>
            <a:cxnSpLocks/>
          </p:cNvCxnSpPr>
          <p:nvPr userDrawn="1"/>
        </p:nvCxnSpPr>
        <p:spPr>
          <a:xfrm>
            <a:off x="704193"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9C6583-0628-0240-90B5-74B882C3B748}"/>
              </a:ext>
            </a:extLst>
          </p:cNvPr>
          <p:cNvCxnSpPr>
            <a:cxnSpLocks/>
          </p:cNvCxnSpPr>
          <p:nvPr userDrawn="1"/>
        </p:nvCxnSpPr>
        <p:spPr>
          <a:xfrm>
            <a:off x="704193"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5A4E9-DBD0-E846-AA60-78C9EA2C1F9E}"/>
              </a:ext>
            </a:extLst>
          </p:cNvPr>
          <p:cNvCxnSpPr>
            <a:cxnSpLocks/>
          </p:cNvCxnSpPr>
          <p:nvPr userDrawn="1"/>
        </p:nvCxnSpPr>
        <p:spPr>
          <a:xfrm>
            <a:off x="4603531"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158035-9872-5A4D-AE43-F1D3FD4A8D57}"/>
              </a:ext>
            </a:extLst>
          </p:cNvPr>
          <p:cNvCxnSpPr>
            <a:cxnSpLocks/>
          </p:cNvCxnSpPr>
          <p:nvPr userDrawn="1"/>
        </p:nvCxnSpPr>
        <p:spPr>
          <a:xfrm>
            <a:off x="4603531"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AED377-3507-9541-A823-9DCD6B34657A}"/>
              </a:ext>
            </a:extLst>
          </p:cNvPr>
          <p:cNvCxnSpPr>
            <a:cxnSpLocks/>
          </p:cNvCxnSpPr>
          <p:nvPr userDrawn="1"/>
        </p:nvCxnSpPr>
        <p:spPr>
          <a:xfrm>
            <a:off x="851337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D3C519-18B6-BD4C-B672-2293A0B03282}"/>
              </a:ext>
            </a:extLst>
          </p:cNvPr>
          <p:cNvCxnSpPr>
            <a:cxnSpLocks/>
          </p:cNvCxnSpPr>
          <p:nvPr userDrawn="1"/>
        </p:nvCxnSpPr>
        <p:spPr>
          <a:xfrm>
            <a:off x="851337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3550BB3C-9F1F-C148-ACA5-EB70D149E025}"/>
              </a:ext>
            </a:extLst>
          </p:cNvPr>
          <p:cNvSpPr>
            <a:spLocks noGrp="1"/>
          </p:cNvSpPr>
          <p:nvPr>
            <p:ph idx="10"/>
          </p:nvPr>
        </p:nvSpPr>
        <p:spPr>
          <a:xfrm>
            <a:off x="622543"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0" name="Straight Connector 19">
            <a:extLst>
              <a:ext uri="{FF2B5EF4-FFF2-40B4-BE49-F238E27FC236}">
                <a16:creationId xmlns:a16="http://schemas.microsoft.com/office/drawing/2014/main" id="{07CB0F8A-A587-C545-9810-95860F16262E}"/>
              </a:ext>
            </a:extLst>
          </p:cNvPr>
          <p:cNvCxnSpPr>
            <a:cxnSpLocks/>
          </p:cNvCxnSpPr>
          <p:nvPr userDrawn="1"/>
        </p:nvCxnSpPr>
        <p:spPr>
          <a:xfrm>
            <a:off x="4645572"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40C08-836A-3E45-BE51-D6373F97D169}"/>
              </a:ext>
            </a:extLst>
          </p:cNvPr>
          <p:cNvCxnSpPr>
            <a:cxnSpLocks/>
          </p:cNvCxnSpPr>
          <p:nvPr userDrawn="1"/>
        </p:nvCxnSpPr>
        <p:spPr>
          <a:xfrm>
            <a:off x="4645572"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8E4915C3-9911-CE4F-A258-568EDA05AB1D}"/>
              </a:ext>
            </a:extLst>
          </p:cNvPr>
          <p:cNvSpPr>
            <a:spLocks noGrp="1"/>
          </p:cNvSpPr>
          <p:nvPr>
            <p:ph idx="11"/>
          </p:nvPr>
        </p:nvSpPr>
        <p:spPr>
          <a:xfrm>
            <a:off x="4563922"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3" name="Straight Connector 22">
            <a:extLst>
              <a:ext uri="{FF2B5EF4-FFF2-40B4-BE49-F238E27FC236}">
                <a16:creationId xmlns:a16="http://schemas.microsoft.com/office/drawing/2014/main" id="{7A79FC40-730A-8A43-8FCD-6F56DBE30C7F}"/>
              </a:ext>
            </a:extLst>
          </p:cNvPr>
          <p:cNvCxnSpPr>
            <a:cxnSpLocks/>
          </p:cNvCxnSpPr>
          <p:nvPr userDrawn="1"/>
        </p:nvCxnSpPr>
        <p:spPr>
          <a:xfrm>
            <a:off x="852388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6043F0-6899-0945-96A1-504C47BE0B98}"/>
              </a:ext>
            </a:extLst>
          </p:cNvPr>
          <p:cNvCxnSpPr>
            <a:cxnSpLocks/>
          </p:cNvCxnSpPr>
          <p:nvPr userDrawn="1"/>
        </p:nvCxnSpPr>
        <p:spPr>
          <a:xfrm>
            <a:off x="852388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84F92E7F-4834-B44C-A224-F357C5E9B45C}"/>
              </a:ext>
            </a:extLst>
          </p:cNvPr>
          <p:cNvSpPr>
            <a:spLocks noGrp="1"/>
          </p:cNvSpPr>
          <p:nvPr>
            <p:ph idx="12"/>
          </p:nvPr>
        </p:nvSpPr>
        <p:spPr>
          <a:xfrm>
            <a:off x="8442239" y="4708647"/>
            <a:ext cx="3077098" cy="1019498"/>
          </a:xfrm>
          <a:prstGeom prst="rect">
            <a:avLst/>
          </a:prstGeom>
        </p:spPr>
        <p:txBody>
          <a:bodyPr vert="horz" lIns="91440" tIns="45720" rIns="91440" bIns="45720" rtlCol="0">
            <a:normAutofit/>
          </a:bodyPr>
          <a:lstStyle/>
          <a:p>
            <a:pPr lvl="0"/>
            <a:r>
              <a:rPr lang="en-US"/>
              <a:t>Click to edit Master text styles</a:t>
            </a:r>
          </a:p>
        </p:txBody>
      </p:sp>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p>
        </p:txBody>
      </p:sp>
      <p:grpSp>
        <p:nvGrpSpPr>
          <p:cNvPr id="27" name="Group 26">
            <a:extLst>
              <a:ext uri="{FF2B5EF4-FFF2-40B4-BE49-F238E27FC236}">
                <a16:creationId xmlns:a16="http://schemas.microsoft.com/office/drawing/2014/main" id="{E0A36EC9-F730-4947-B03B-D15BF63ECB05}"/>
              </a:ext>
            </a:extLst>
          </p:cNvPr>
          <p:cNvGrpSpPr/>
          <p:nvPr userDrawn="1"/>
        </p:nvGrpSpPr>
        <p:grpSpPr>
          <a:xfrm>
            <a:off x="11283024" y="492407"/>
            <a:ext cx="245842" cy="245842"/>
            <a:chOff x="0" y="0"/>
            <a:chExt cx="6858000" cy="6858000"/>
          </a:xfrm>
          <a:solidFill>
            <a:schemeClr val="bg2"/>
          </a:solidFill>
        </p:grpSpPr>
        <p:sp>
          <p:nvSpPr>
            <p:cNvPr id="28" name="Rectangle 27">
              <a:extLst>
                <a:ext uri="{FF2B5EF4-FFF2-40B4-BE49-F238E27FC236}">
                  <a16:creationId xmlns:a16="http://schemas.microsoft.com/office/drawing/2014/main" id="{B26CD035-4CE1-1944-A6F5-628DE9D4F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D7F2881-4104-1048-8426-94BB00873E1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55D4E57-696A-4140-A160-0E061DFD17F5}"/>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809E150-270E-E14B-ADED-E7268BC62F2C}"/>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92F0E7-C910-8D47-9F7F-60D6471495AF}"/>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ooter Placeholder 4">
            <a:extLst>
              <a:ext uri="{FF2B5EF4-FFF2-40B4-BE49-F238E27FC236}">
                <a16:creationId xmlns:a16="http://schemas.microsoft.com/office/drawing/2014/main" id="{C6F8BE08-28B9-3042-8CCE-E77AB3C6F6F7}"/>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4" name="Slide Number Placeholder 5">
            <a:extLst>
              <a:ext uri="{FF2B5EF4-FFF2-40B4-BE49-F238E27FC236}">
                <a16:creationId xmlns:a16="http://schemas.microsoft.com/office/drawing/2014/main" id="{1C6B6365-C75C-5C46-B2F7-5793EC67223E}"/>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10966574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_Turqois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592231-1BC7-3646-8D60-C8037857540B}"/>
              </a:ext>
            </a:extLst>
          </p:cNvPr>
          <p:cNvSpPr/>
          <p:nvPr userDrawn="1"/>
        </p:nvSpPr>
        <p:spPr>
          <a:xfrm>
            <a:off x="6849374" y="0"/>
            <a:ext cx="5342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9052BE-A067-B845-BB34-DB14285F6F8E}"/>
              </a:ext>
            </a:extLst>
          </p:cNvPr>
          <p:cNvSpPr/>
          <p:nvPr userDrawn="1"/>
        </p:nvSpPr>
        <p:spPr>
          <a:xfrm>
            <a:off x="4564933" y="4582199"/>
            <a:ext cx="2284429" cy="228442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CF4B22D-21B9-DC46-B90C-9D588FB3C8A7}"/>
              </a:ext>
            </a:extLst>
          </p:cNvPr>
          <p:cNvSpPr/>
          <p:nvPr userDrawn="1"/>
        </p:nvSpPr>
        <p:spPr>
          <a:xfrm>
            <a:off x="1" y="4582200"/>
            <a:ext cx="2284429" cy="2284429"/>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FA3B3A-9A26-CD42-BF9C-DD7F03EEBF61}"/>
              </a:ext>
            </a:extLst>
          </p:cNvPr>
          <p:cNvSpPr/>
          <p:nvPr userDrawn="1"/>
        </p:nvSpPr>
        <p:spPr>
          <a:xfrm>
            <a:off x="2284430" y="2297772"/>
            <a:ext cx="2284429" cy="2284429"/>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DA60D3-8490-7946-B29E-CA6CE6BDD29D}"/>
              </a:ext>
            </a:extLst>
          </p:cNvPr>
          <p:cNvSpPr/>
          <p:nvPr userDrawn="1"/>
        </p:nvSpPr>
        <p:spPr>
          <a:xfrm>
            <a:off x="4568858" y="12538"/>
            <a:ext cx="2284429" cy="2284429"/>
          </a:xfrm>
          <a:prstGeom prst="rect">
            <a:avLst/>
          </a:prstGeom>
          <a:solidFill>
            <a:schemeClr val="bg1">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77A6D32-44F4-E445-B37F-514C2D8D40C7}"/>
              </a:ext>
            </a:extLst>
          </p:cNvPr>
          <p:cNvSpPr>
            <a:spLocks noGrp="1"/>
          </p:cNvSpPr>
          <p:nvPr>
            <p:ph sz="quarter" idx="10"/>
          </p:nvPr>
        </p:nvSpPr>
        <p:spPr>
          <a:xfrm>
            <a:off x="7496175" y="2007910"/>
            <a:ext cx="3916021" cy="3232306"/>
          </a:xfrm>
        </p:spPr>
        <p:txBody>
          <a:bodyPr anchor="b" anchorCtr="0">
            <a:normAutofit/>
          </a:bodyPr>
          <a:lstStyle>
            <a:lvl1pPr>
              <a:lnSpc>
                <a:spcPct val="100000"/>
              </a:lnSpc>
              <a:defRPr sz="2800" b="1">
                <a:solidFill>
                  <a:schemeClr val="tx1"/>
                </a:solidFill>
              </a:defRPr>
            </a:lvl1pPr>
            <a:lvl2pPr>
              <a:defRPr sz="2800">
                <a:solidFill>
                  <a:schemeClr val="tx1"/>
                </a:solidFill>
              </a:defRPr>
            </a:lvl2pPr>
          </a:lstStyle>
          <a:p>
            <a:pPr lvl="0"/>
            <a:r>
              <a:rPr lang="en-US"/>
              <a:t>Click to edit Master text styles</a:t>
            </a:r>
          </a:p>
          <a:p>
            <a:pPr lvl="1"/>
            <a:r>
              <a:rPr lang="en-US"/>
              <a:t>Second level</a:t>
            </a:r>
          </a:p>
        </p:txBody>
      </p:sp>
      <p:sp>
        <p:nvSpPr>
          <p:cNvPr id="12" name="Content Placeholder 10">
            <a:extLst>
              <a:ext uri="{FF2B5EF4-FFF2-40B4-BE49-F238E27FC236}">
                <a16:creationId xmlns:a16="http://schemas.microsoft.com/office/drawing/2014/main" id="{A6E04787-CD12-0144-8F87-9A08FA77A6D2}"/>
              </a:ext>
            </a:extLst>
          </p:cNvPr>
          <p:cNvSpPr>
            <a:spLocks noGrp="1"/>
          </p:cNvSpPr>
          <p:nvPr>
            <p:ph sz="quarter" idx="11" hasCustomPrompt="1"/>
          </p:nvPr>
        </p:nvSpPr>
        <p:spPr>
          <a:xfrm>
            <a:off x="7496176" y="5505642"/>
            <a:ext cx="3131568" cy="362310"/>
          </a:xfrm>
        </p:spPr>
        <p:txBody>
          <a:bodyPr>
            <a:normAutofit/>
          </a:bodyPr>
          <a:lstStyle>
            <a:lvl1pPr>
              <a:lnSpc>
                <a:spcPct val="100000"/>
              </a:lnSpc>
              <a:defRPr sz="1100" b="0">
                <a:solidFill>
                  <a:schemeClr val="tx1"/>
                </a:solidFill>
              </a:defRPr>
            </a:lvl1pPr>
            <a:lvl2pPr>
              <a:defRPr sz="1100" b="0"/>
            </a:lvl2pPr>
          </a:lstStyle>
          <a:p>
            <a:pPr lvl="0"/>
            <a:fld id="{2E38058F-AB36-DD4B-BEF1-B3D67B0A8165}" type="datetime3">
              <a:rPr lang="en-ZA" smtClean="0"/>
              <a:t>13 April 2021</a:t>
            </a:fld>
            <a:endParaRPr lang="en-US" dirty="0"/>
          </a:p>
        </p:txBody>
      </p:sp>
      <p:pic>
        <p:nvPicPr>
          <p:cNvPr id="10" name="Graphic 9">
            <a:extLst>
              <a:ext uri="{FF2B5EF4-FFF2-40B4-BE49-F238E27FC236}">
                <a16:creationId xmlns:a16="http://schemas.microsoft.com/office/drawing/2014/main" id="{B177FC6D-D059-FD4A-B07C-92FA1A67133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01456" y="613554"/>
            <a:ext cx="1447079" cy="197329"/>
          </a:xfrm>
          <a:prstGeom prst="rect">
            <a:avLst/>
          </a:prstGeom>
        </p:spPr>
      </p:pic>
    </p:spTree>
    <p:extLst>
      <p:ext uri="{BB962C8B-B14F-4D97-AF65-F5344CB8AC3E}">
        <p14:creationId xmlns:p14="http://schemas.microsoft.com/office/powerpoint/2010/main" val="239979556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Ighlight Contents_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47A2F2-9A19-0449-8E07-F6DE33E390EF}"/>
              </a:ext>
            </a:extLst>
          </p:cNvPr>
          <p:cNvSpPr/>
          <p:nvPr userDrawn="1"/>
        </p:nvSpPr>
        <p:spPr>
          <a:xfrm>
            <a:off x="-7595" y="0"/>
            <a:ext cx="12199595" cy="29162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04F587EC-E798-2348-AB95-8821B5964F38}"/>
              </a:ext>
            </a:extLst>
          </p:cNvPr>
          <p:cNvSpPr/>
          <p:nvPr userDrawn="1"/>
        </p:nvSpPr>
        <p:spPr>
          <a:xfrm rot="10800000">
            <a:off x="5672830" y="2884295"/>
            <a:ext cx="772357" cy="24921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B208EDA9-A976-4D47-8A89-0798E6463AE1}"/>
              </a:ext>
            </a:extLst>
          </p:cNvPr>
          <p:cNvSpPr>
            <a:spLocks noGrp="1"/>
          </p:cNvSpPr>
          <p:nvPr>
            <p:ph idx="1"/>
          </p:nvPr>
        </p:nvSpPr>
        <p:spPr>
          <a:xfrm>
            <a:off x="622543" y="1425378"/>
            <a:ext cx="10940266" cy="1241657"/>
          </a:xfrm>
          <a:prstGeom prst="rect">
            <a:avLst/>
          </a:prstGeom>
        </p:spPr>
        <p:txBody>
          <a:bodyPr vert="horz" lIns="0" tIns="45720" rIns="91440" bIns="45720" rtlCol="0">
            <a:normAutofit/>
          </a:bodyPr>
          <a:lstStyle/>
          <a:p>
            <a:pPr lvl="0"/>
            <a:r>
              <a:rPr lang="en-US"/>
              <a:t>Click to edit Master text styles</a:t>
            </a:r>
          </a:p>
          <a:p>
            <a:pPr lvl="1"/>
            <a:r>
              <a:rPr lang="en-US"/>
              <a:t>Second level</a:t>
            </a:r>
          </a:p>
        </p:txBody>
      </p:sp>
      <p:cxnSp>
        <p:nvCxnSpPr>
          <p:cNvPr id="10" name="Straight Connector 9">
            <a:extLst>
              <a:ext uri="{FF2B5EF4-FFF2-40B4-BE49-F238E27FC236}">
                <a16:creationId xmlns:a16="http://schemas.microsoft.com/office/drawing/2014/main" id="{F981C856-5E63-344B-903C-3E9E58CDA6F9}"/>
              </a:ext>
            </a:extLst>
          </p:cNvPr>
          <p:cNvCxnSpPr>
            <a:cxnSpLocks/>
          </p:cNvCxnSpPr>
          <p:nvPr userDrawn="1"/>
        </p:nvCxnSpPr>
        <p:spPr>
          <a:xfrm>
            <a:off x="704193"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9C6583-0628-0240-90B5-74B882C3B748}"/>
              </a:ext>
            </a:extLst>
          </p:cNvPr>
          <p:cNvCxnSpPr>
            <a:cxnSpLocks/>
          </p:cNvCxnSpPr>
          <p:nvPr userDrawn="1"/>
        </p:nvCxnSpPr>
        <p:spPr>
          <a:xfrm>
            <a:off x="704193"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5A4E9-DBD0-E846-AA60-78C9EA2C1F9E}"/>
              </a:ext>
            </a:extLst>
          </p:cNvPr>
          <p:cNvCxnSpPr>
            <a:cxnSpLocks/>
          </p:cNvCxnSpPr>
          <p:nvPr userDrawn="1"/>
        </p:nvCxnSpPr>
        <p:spPr>
          <a:xfrm>
            <a:off x="4603531"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158035-9872-5A4D-AE43-F1D3FD4A8D57}"/>
              </a:ext>
            </a:extLst>
          </p:cNvPr>
          <p:cNvCxnSpPr>
            <a:cxnSpLocks/>
          </p:cNvCxnSpPr>
          <p:nvPr userDrawn="1"/>
        </p:nvCxnSpPr>
        <p:spPr>
          <a:xfrm>
            <a:off x="4603531"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AED377-3507-9541-A823-9DCD6B34657A}"/>
              </a:ext>
            </a:extLst>
          </p:cNvPr>
          <p:cNvCxnSpPr>
            <a:cxnSpLocks/>
          </p:cNvCxnSpPr>
          <p:nvPr userDrawn="1"/>
        </p:nvCxnSpPr>
        <p:spPr>
          <a:xfrm>
            <a:off x="851337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D3C519-18B6-BD4C-B672-2293A0B03282}"/>
              </a:ext>
            </a:extLst>
          </p:cNvPr>
          <p:cNvCxnSpPr>
            <a:cxnSpLocks/>
          </p:cNvCxnSpPr>
          <p:nvPr userDrawn="1"/>
        </p:nvCxnSpPr>
        <p:spPr>
          <a:xfrm>
            <a:off x="851337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3550BB3C-9F1F-C148-ACA5-EB70D149E025}"/>
              </a:ext>
            </a:extLst>
          </p:cNvPr>
          <p:cNvSpPr>
            <a:spLocks noGrp="1"/>
          </p:cNvSpPr>
          <p:nvPr>
            <p:ph idx="10"/>
          </p:nvPr>
        </p:nvSpPr>
        <p:spPr>
          <a:xfrm>
            <a:off x="622543"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0" name="Straight Connector 19">
            <a:extLst>
              <a:ext uri="{FF2B5EF4-FFF2-40B4-BE49-F238E27FC236}">
                <a16:creationId xmlns:a16="http://schemas.microsoft.com/office/drawing/2014/main" id="{07CB0F8A-A587-C545-9810-95860F16262E}"/>
              </a:ext>
            </a:extLst>
          </p:cNvPr>
          <p:cNvCxnSpPr>
            <a:cxnSpLocks/>
          </p:cNvCxnSpPr>
          <p:nvPr userDrawn="1"/>
        </p:nvCxnSpPr>
        <p:spPr>
          <a:xfrm>
            <a:off x="4645572"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40C08-836A-3E45-BE51-D6373F97D169}"/>
              </a:ext>
            </a:extLst>
          </p:cNvPr>
          <p:cNvCxnSpPr>
            <a:cxnSpLocks/>
          </p:cNvCxnSpPr>
          <p:nvPr userDrawn="1"/>
        </p:nvCxnSpPr>
        <p:spPr>
          <a:xfrm>
            <a:off x="4645572"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8E4915C3-9911-CE4F-A258-568EDA05AB1D}"/>
              </a:ext>
            </a:extLst>
          </p:cNvPr>
          <p:cNvSpPr>
            <a:spLocks noGrp="1"/>
          </p:cNvSpPr>
          <p:nvPr>
            <p:ph idx="11"/>
          </p:nvPr>
        </p:nvSpPr>
        <p:spPr>
          <a:xfrm>
            <a:off x="4563922"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3" name="Straight Connector 22">
            <a:extLst>
              <a:ext uri="{FF2B5EF4-FFF2-40B4-BE49-F238E27FC236}">
                <a16:creationId xmlns:a16="http://schemas.microsoft.com/office/drawing/2014/main" id="{7A79FC40-730A-8A43-8FCD-6F56DBE30C7F}"/>
              </a:ext>
            </a:extLst>
          </p:cNvPr>
          <p:cNvCxnSpPr>
            <a:cxnSpLocks/>
          </p:cNvCxnSpPr>
          <p:nvPr userDrawn="1"/>
        </p:nvCxnSpPr>
        <p:spPr>
          <a:xfrm>
            <a:off x="852388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6043F0-6899-0945-96A1-504C47BE0B98}"/>
              </a:ext>
            </a:extLst>
          </p:cNvPr>
          <p:cNvCxnSpPr>
            <a:cxnSpLocks/>
          </p:cNvCxnSpPr>
          <p:nvPr userDrawn="1"/>
        </p:nvCxnSpPr>
        <p:spPr>
          <a:xfrm>
            <a:off x="852388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84F92E7F-4834-B44C-A224-F357C5E9B45C}"/>
              </a:ext>
            </a:extLst>
          </p:cNvPr>
          <p:cNvSpPr>
            <a:spLocks noGrp="1"/>
          </p:cNvSpPr>
          <p:nvPr>
            <p:ph idx="12"/>
          </p:nvPr>
        </p:nvSpPr>
        <p:spPr>
          <a:xfrm>
            <a:off x="8442239" y="4708647"/>
            <a:ext cx="3077098" cy="1019498"/>
          </a:xfrm>
          <a:prstGeom prst="rect">
            <a:avLst/>
          </a:prstGeom>
        </p:spPr>
        <p:txBody>
          <a:bodyPr vert="horz" lIns="91440" tIns="45720" rIns="91440" bIns="45720" rtlCol="0">
            <a:normAutofit/>
          </a:bodyPr>
          <a:lstStyle/>
          <a:p>
            <a:pPr lvl="0"/>
            <a:r>
              <a:rPr lang="en-US"/>
              <a:t>Click to edit Master text styles</a:t>
            </a:r>
          </a:p>
        </p:txBody>
      </p:sp>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p>
        </p:txBody>
      </p:sp>
      <p:grpSp>
        <p:nvGrpSpPr>
          <p:cNvPr id="27" name="Group 26">
            <a:extLst>
              <a:ext uri="{FF2B5EF4-FFF2-40B4-BE49-F238E27FC236}">
                <a16:creationId xmlns:a16="http://schemas.microsoft.com/office/drawing/2014/main" id="{E0A36EC9-F730-4947-B03B-D15BF63ECB05}"/>
              </a:ext>
            </a:extLst>
          </p:cNvPr>
          <p:cNvGrpSpPr/>
          <p:nvPr userDrawn="1"/>
        </p:nvGrpSpPr>
        <p:grpSpPr>
          <a:xfrm>
            <a:off x="11283024" y="492407"/>
            <a:ext cx="245842" cy="245842"/>
            <a:chOff x="0" y="0"/>
            <a:chExt cx="6858000" cy="6858000"/>
          </a:xfrm>
          <a:solidFill>
            <a:schemeClr val="bg2"/>
          </a:solidFill>
        </p:grpSpPr>
        <p:sp>
          <p:nvSpPr>
            <p:cNvPr id="28" name="Rectangle 27">
              <a:extLst>
                <a:ext uri="{FF2B5EF4-FFF2-40B4-BE49-F238E27FC236}">
                  <a16:creationId xmlns:a16="http://schemas.microsoft.com/office/drawing/2014/main" id="{B26CD035-4CE1-1944-A6F5-628DE9D4F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D7F2881-4104-1048-8426-94BB00873E1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55D4E57-696A-4140-A160-0E061DFD17F5}"/>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809E150-270E-E14B-ADED-E7268BC62F2C}"/>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92F0E7-C910-8D47-9F7F-60D6471495AF}"/>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ooter Placeholder 4">
            <a:extLst>
              <a:ext uri="{FF2B5EF4-FFF2-40B4-BE49-F238E27FC236}">
                <a16:creationId xmlns:a16="http://schemas.microsoft.com/office/drawing/2014/main" id="{C6F8BE08-28B9-3042-8CCE-E77AB3C6F6F7}"/>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4" name="Slide Number Placeholder 5">
            <a:extLst>
              <a:ext uri="{FF2B5EF4-FFF2-40B4-BE49-F238E27FC236}">
                <a16:creationId xmlns:a16="http://schemas.microsoft.com/office/drawing/2014/main" id="{DB5CEB5E-9807-D544-9E29-EBD76D755628}"/>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80323559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ghlight Contents_purp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47A2F2-9A19-0449-8E07-F6DE33E390EF}"/>
              </a:ext>
            </a:extLst>
          </p:cNvPr>
          <p:cNvSpPr/>
          <p:nvPr userDrawn="1"/>
        </p:nvSpPr>
        <p:spPr>
          <a:xfrm>
            <a:off x="-7595" y="0"/>
            <a:ext cx="12199595" cy="2916253"/>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04F587EC-E798-2348-AB95-8821B5964F38}"/>
              </a:ext>
            </a:extLst>
          </p:cNvPr>
          <p:cNvSpPr/>
          <p:nvPr userDrawn="1"/>
        </p:nvSpPr>
        <p:spPr>
          <a:xfrm rot="10800000">
            <a:off x="5672830" y="2884295"/>
            <a:ext cx="772357" cy="24921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B208EDA9-A976-4D47-8A89-0798E6463AE1}"/>
              </a:ext>
            </a:extLst>
          </p:cNvPr>
          <p:cNvSpPr>
            <a:spLocks noGrp="1"/>
          </p:cNvSpPr>
          <p:nvPr>
            <p:ph idx="1"/>
          </p:nvPr>
        </p:nvSpPr>
        <p:spPr>
          <a:xfrm>
            <a:off x="622543" y="1425378"/>
            <a:ext cx="10940266" cy="1241657"/>
          </a:xfrm>
          <a:prstGeom prst="rect">
            <a:avLst/>
          </a:prstGeom>
        </p:spPr>
        <p:txBody>
          <a:bodyPr vert="horz" lIns="0" tIns="45720" rIns="91440" bIns="45720" rtlCol="0">
            <a:normAutofit/>
          </a:bodyPr>
          <a:lstStyle/>
          <a:p>
            <a:pPr lvl="0"/>
            <a:r>
              <a:rPr lang="en-US"/>
              <a:t>Click to edit Master text styles</a:t>
            </a:r>
          </a:p>
          <a:p>
            <a:pPr lvl="1"/>
            <a:r>
              <a:rPr lang="en-US"/>
              <a:t>Second level</a:t>
            </a:r>
          </a:p>
        </p:txBody>
      </p:sp>
      <p:cxnSp>
        <p:nvCxnSpPr>
          <p:cNvPr id="10" name="Straight Connector 9">
            <a:extLst>
              <a:ext uri="{FF2B5EF4-FFF2-40B4-BE49-F238E27FC236}">
                <a16:creationId xmlns:a16="http://schemas.microsoft.com/office/drawing/2014/main" id="{F981C856-5E63-344B-903C-3E9E58CDA6F9}"/>
              </a:ext>
            </a:extLst>
          </p:cNvPr>
          <p:cNvCxnSpPr>
            <a:cxnSpLocks/>
          </p:cNvCxnSpPr>
          <p:nvPr userDrawn="1"/>
        </p:nvCxnSpPr>
        <p:spPr>
          <a:xfrm>
            <a:off x="704193"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9C6583-0628-0240-90B5-74B882C3B748}"/>
              </a:ext>
            </a:extLst>
          </p:cNvPr>
          <p:cNvCxnSpPr>
            <a:cxnSpLocks/>
          </p:cNvCxnSpPr>
          <p:nvPr userDrawn="1"/>
        </p:nvCxnSpPr>
        <p:spPr>
          <a:xfrm>
            <a:off x="704193"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5A4E9-DBD0-E846-AA60-78C9EA2C1F9E}"/>
              </a:ext>
            </a:extLst>
          </p:cNvPr>
          <p:cNvCxnSpPr>
            <a:cxnSpLocks/>
          </p:cNvCxnSpPr>
          <p:nvPr userDrawn="1"/>
        </p:nvCxnSpPr>
        <p:spPr>
          <a:xfrm>
            <a:off x="4603531"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158035-9872-5A4D-AE43-F1D3FD4A8D57}"/>
              </a:ext>
            </a:extLst>
          </p:cNvPr>
          <p:cNvCxnSpPr>
            <a:cxnSpLocks/>
          </p:cNvCxnSpPr>
          <p:nvPr userDrawn="1"/>
        </p:nvCxnSpPr>
        <p:spPr>
          <a:xfrm>
            <a:off x="4603531"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AED377-3507-9541-A823-9DCD6B34657A}"/>
              </a:ext>
            </a:extLst>
          </p:cNvPr>
          <p:cNvCxnSpPr>
            <a:cxnSpLocks/>
          </p:cNvCxnSpPr>
          <p:nvPr userDrawn="1"/>
        </p:nvCxnSpPr>
        <p:spPr>
          <a:xfrm>
            <a:off x="851337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D3C519-18B6-BD4C-B672-2293A0B03282}"/>
              </a:ext>
            </a:extLst>
          </p:cNvPr>
          <p:cNvCxnSpPr>
            <a:cxnSpLocks/>
          </p:cNvCxnSpPr>
          <p:nvPr userDrawn="1"/>
        </p:nvCxnSpPr>
        <p:spPr>
          <a:xfrm>
            <a:off x="851337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3550BB3C-9F1F-C148-ACA5-EB70D149E025}"/>
              </a:ext>
            </a:extLst>
          </p:cNvPr>
          <p:cNvSpPr>
            <a:spLocks noGrp="1"/>
          </p:cNvSpPr>
          <p:nvPr>
            <p:ph idx="10"/>
          </p:nvPr>
        </p:nvSpPr>
        <p:spPr>
          <a:xfrm>
            <a:off x="622543"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0" name="Straight Connector 19">
            <a:extLst>
              <a:ext uri="{FF2B5EF4-FFF2-40B4-BE49-F238E27FC236}">
                <a16:creationId xmlns:a16="http://schemas.microsoft.com/office/drawing/2014/main" id="{07CB0F8A-A587-C545-9810-95860F16262E}"/>
              </a:ext>
            </a:extLst>
          </p:cNvPr>
          <p:cNvCxnSpPr>
            <a:cxnSpLocks/>
          </p:cNvCxnSpPr>
          <p:nvPr userDrawn="1"/>
        </p:nvCxnSpPr>
        <p:spPr>
          <a:xfrm>
            <a:off x="4645572"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40C08-836A-3E45-BE51-D6373F97D169}"/>
              </a:ext>
            </a:extLst>
          </p:cNvPr>
          <p:cNvCxnSpPr>
            <a:cxnSpLocks/>
          </p:cNvCxnSpPr>
          <p:nvPr userDrawn="1"/>
        </p:nvCxnSpPr>
        <p:spPr>
          <a:xfrm>
            <a:off x="4645572"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8E4915C3-9911-CE4F-A258-568EDA05AB1D}"/>
              </a:ext>
            </a:extLst>
          </p:cNvPr>
          <p:cNvSpPr>
            <a:spLocks noGrp="1"/>
          </p:cNvSpPr>
          <p:nvPr>
            <p:ph idx="11"/>
          </p:nvPr>
        </p:nvSpPr>
        <p:spPr>
          <a:xfrm>
            <a:off x="4563922"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3" name="Straight Connector 22">
            <a:extLst>
              <a:ext uri="{FF2B5EF4-FFF2-40B4-BE49-F238E27FC236}">
                <a16:creationId xmlns:a16="http://schemas.microsoft.com/office/drawing/2014/main" id="{7A79FC40-730A-8A43-8FCD-6F56DBE30C7F}"/>
              </a:ext>
            </a:extLst>
          </p:cNvPr>
          <p:cNvCxnSpPr>
            <a:cxnSpLocks/>
          </p:cNvCxnSpPr>
          <p:nvPr userDrawn="1"/>
        </p:nvCxnSpPr>
        <p:spPr>
          <a:xfrm>
            <a:off x="852388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6043F0-6899-0945-96A1-504C47BE0B98}"/>
              </a:ext>
            </a:extLst>
          </p:cNvPr>
          <p:cNvCxnSpPr>
            <a:cxnSpLocks/>
          </p:cNvCxnSpPr>
          <p:nvPr userDrawn="1"/>
        </p:nvCxnSpPr>
        <p:spPr>
          <a:xfrm>
            <a:off x="852388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84F92E7F-4834-B44C-A224-F357C5E9B45C}"/>
              </a:ext>
            </a:extLst>
          </p:cNvPr>
          <p:cNvSpPr>
            <a:spLocks noGrp="1"/>
          </p:cNvSpPr>
          <p:nvPr>
            <p:ph idx="12"/>
          </p:nvPr>
        </p:nvSpPr>
        <p:spPr>
          <a:xfrm>
            <a:off x="8442239" y="4708647"/>
            <a:ext cx="3077098" cy="1019498"/>
          </a:xfrm>
          <a:prstGeom prst="rect">
            <a:avLst/>
          </a:prstGeom>
        </p:spPr>
        <p:txBody>
          <a:bodyPr vert="horz" lIns="91440" tIns="45720" rIns="91440" bIns="45720" rtlCol="0">
            <a:normAutofit/>
          </a:bodyPr>
          <a:lstStyle/>
          <a:p>
            <a:pPr lvl="0"/>
            <a:r>
              <a:rPr lang="en-US"/>
              <a:t>Click to edit Master text styles</a:t>
            </a:r>
          </a:p>
        </p:txBody>
      </p:sp>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grpSp>
        <p:nvGrpSpPr>
          <p:cNvPr id="27" name="Group 26">
            <a:extLst>
              <a:ext uri="{FF2B5EF4-FFF2-40B4-BE49-F238E27FC236}">
                <a16:creationId xmlns:a16="http://schemas.microsoft.com/office/drawing/2014/main" id="{E0A36EC9-F730-4947-B03B-D15BF63ECB05}"/>
              </a:ext>
            </a:extLst>
          </p:cNvPr>
          <p:cNvGrpSpPr/>
          <p:nvPr userDrawn="1"/>
        </p:nvGrpSpPr>
        <p:grpSpPr>
          <a:xfrm>
            <a:off x="11283024" y="492407"/>
            <a:ext cx="245842" cy="245842"/>
            <a:chOff x="0" y="0"/>
            <a:chExt cx="6858000" cy="6858000"/>
          </a:xfrm>
          <a:solidFill>
            <a:schemeClr val="bg2"/>
          </a:solidFill>
        </p:grpSpPr>
        <p:sp>
          <p:nvSpPr>
            <p:cNvPr id="28" name="Rectangle 27">
              <a:extLst>
                <a:ext uri="{FF2B5EF4-FFF2-40B4-BE49-F238E27FC236}">
                  <a16:creationId xmlns:a16="http://schemas.microsoft.com/office/drawing/2014/main" id="{B26CD035-4CE1-1944-A6F5-628DE9D4F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D7F2881-4104-1048-8426-94BB00873E1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55D4E57-696A-4140-A160-0E061DFD17F5}"/>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809E150-270E-E14B-ADED-E7268BC62F2C}"/>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92F0E7-C910-8D47-9F7F-60D6471495AF}"/>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ooter Placeholder 4">
            <a:extLst>
              <a:ext uri="{FF2B5EF4-FFF2-40B4-BE49-F238E27FC236}">
                <a16:creationId xmlns:a16="http://schemas.microsoft.com/office/drawing/2014/main" id="{C6F8BE08-28B9-3042-8CCE-E77AB3C6F6F7}"/>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6" name="Slide Number Placeholder 5">
            <a:extLst>
              <a:ext uri="{FF2B5EF4-FFF2-40B4-BE49-F238E27FC236}">
                <a16:creationId xmlns:a16="http://schemas.microsoft.com/office/drawing/2014/main" id="{B04463CE-4323-FF4B-A77C-099B67CFF3D7}"/>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77786349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Ighlight Contents_orang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47A2F2-9A19-0449-8E07-F6DE33E390EF}"/>
              </a:ext>
            </a:extLst>
          </p:cNvPr>
          <p:cNvSpPr/>
          <p:nvPr userDrawn="1"/>
        </p:nvSpPr>
        <p:spPr>
          <a:xfrm>
            <a:off x="-7595" y="0"/>
            <a:ext cx="12199595" cy="29162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04F587EC-E798-2348-AB95-8821B5964F38}"/>
              </a:ext>
            </a:extLst>
          </p:cNvPr>
          <p:cNvSpPr/>
          <p:nvPr userDrawn="1"/>
        </p:nvSpPr>
        <p:spPr>
          <a:xfrm rot="10800000">
            <a:off x="5672830" y="2884295"/>
            <a:ext cx="772357" cy="249217"/>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B208EDA9-A976-4D47-8A89-0798E6463AE1}"/>
              </a:ext>
            </a:extLst>
          </p:cNvPr>
          <p:cNvSpPr>
            <a:spLocks noGrp="1"/>
          </p:cNvSpPr>
          <p:nvPr>
            <p:ph idx="1"/>
          </p:nvPr>
        </p:nvSpPr>
        <p:spPr>
          <a:xfrm>
            <a:off x="622543" y="1425378"/>
            <a:ext cx="10940266" cy="1241657"/>
          </a:xfrm>
          <a:prstGeom prst="rect">
            <a:avLst/>
          </a:prstGeom>
        </p:spPr>
        <p:txBody>
          <a:bodyPr vert="horz" lIns="0" tIns="45720" rIns="91440" bIns="45720" rtlCol="0">
            <a:normAutofit/>
          </a:bodyPr>
          <a:lstStyle/>
          <a:p>
            <a:pPr lvl="0"/>
            <a:r>
              <a:rPr lang="en-US"/>
              <a:t>Click to edit Master text styles</a:t>
            </a:r>
          </a:p>
          <a:p>
            <a:pPr lvl="1"/>
            <a:r>
              <a:rPr lang="en-US"/>
              <a:t>Second level</a:t>
            </a:r>
          </a:p>
        </p:txBody>
      </p:sp>
      <p:cxnSp>
        <p:nvCxnSpPr>
          <p:cNvPr id="10" name="Straight Connector 9">
            <a:extLst>
              <a:ext uri="{FF2B5EF4-FFF2-40B4-BE49-F238E27FC236}">
                <a16:creationId xmlns:a16="http://schemas.microsoft.com/office/drawing/2014/main" id="{F981C856-5E63-344B-903C-3E9E58CDA6F9}"/>
              </a:ext>
            </a:extLst>
          </p:cNvPr>
          <p:cNvCxnSpPr>
            <a:cxnSpLocks/>
          </p:cNvCxnSpPr>
          <p:nvPr userDrawn="1"/>
        </p:nvCxnSpPr>
        <p:spPr>
          <a:xfrm>
            <a:off x="704193"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9C6583-0628-0240-90B5-74B882C3B748}"/>
              </a:ext>
            </a:extLst>
          </p:cNvPr>
          <p:cNvCxnSpPr>
            <a:cxnSpLocks/>
          </p:cNvCxnSpPr>
          <p:nvPr userDrawn="1"/>
        </p:nvCxnSpPr>
        <p:spPr>
          <a:xfrm>
            <a:off x="704193"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5A4E9-DBD0-E846-AA60-78C9EA2C1F9E}"/>
              </a:ext>
            </a:extLst>
          </p:cNvPr>
          <p:cNvCxnSpPr>
            <a:cxnSpLocks/>
          </p:cNvCxnSpPr>
          <p:nvPr userDrawn="1"/>
        </p:nvCxnSpPr>
        <p:spPr>
          <a:xfrm>
            <a:off x="4603531"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158035-9872-5A4D-AE43-F1D3FD4A8D57}"/>
              </a:ext>
            </a:extLst>
          </p:cNvPr>
          <p:cNvCxnSpPr>
            <a:cxnSpLocks/>
          </p:cNvCxnSpPr>
          <p:nvPr userDrawn="1"/>
        </p:nvCxnSpPr>
        <p:spPr>
          <a:xfrm>
            <a:off x="4603531"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AED377-3507-9541-A823-9DCD6B34657A}"/>
              </a:ext>
            </a:extLst>
          </p:cNvPr>
          <p:cNvCxnSpPr>
            <a:cxnSpLocks/>
          </p:cNvCxnSpPr>
          <p:nvPr userDrawn="1"/>
        </p:nvCxnSpPr>
        <p:spPr>
          <a:xfrm>
            <a:off x="851337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D3C519-18B6-BD4C-B672-2293A0B03282}"/>
              </a:ext>
            </a:extLst>
          </p:cNvPr>
          <p:cNvCxnSpPr>
            <a:cxnSpLocks/>
          </p:cNvCxnSpPr>
          <p:nvPr userDrawn="1"/>
        </p:nvCxnSpPr>
        <p:spPr>
          <a:xfrm>
            <a:off x="851337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3550BB3C-9F1F-C148-ACA5-EB70D149E025}"/>
              </a:ext>
            </a:extLst>
          </p:cNvPr>
          <p:cNvSpPr>
            <a:spLocks noGrp="1"/>
          </p:cNvSpPr>
          <p:nvPr>
            <p:ph idx="10"/>
          </p:nvPr>
        </p:nvSpPr>
        <p:spPr>
          <a:xfrm>
            <a:off x="622543"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0" name="Straight Connector 19">
            <a:extLst>
              <a:ext uri="{FF2B5EF4-FFF2-40B4-BE49-F238E27FC236}">
                <a16:creationId xmlns:a16="http://schemas.microsoft.com/office/drawing/2014/main" id="{07CB0F8A-A587-C545-9810-95860F16262E}"/>
              </a:ext>
            </a:extLst>
          </p:cNvPr>
          <p:cNvCxnSpPr>
            <a:cxnSpLocks/>
          </p:cNvCxnSpPr>
          <p:nvPr userDrawn="1"/>
        </p:nvCxnSpPr>
        <p:spPr>
          <a:xfrm>
            <a:off x="4645572"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40C08-836A-3E45-BE51-D6373F97D169}"/>
              </a:ext>
            </a:extLst>
          </p:cNvPr>
          <p:cNvCxnSpPr>
            <a:cxnSpLocks/>
          </p:cNvCxnSpPr>
          <p:nvPr userDrawn="1"/>
        </p:nvCxnSpPr>
        <p:spPr>
          <a:xfrm>
            <a:off x="4645572"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8E4915C3-9911-CE4F-A258-568EDA05AB1D}"/>
              </a:ext>
            </a:extLst>
          </p:cNvPr>
          <p:cNvSpPr>
            <a:spLocks noGrp="1"/>
          </p:cNvSpPr>
          <p:nvPr>
            <p:ph idx="11"/>
          </p:nvPr>
        </p:nvSpPr>
        <p:spPr>
          <a:xfrm>
            <a:off x="4563922"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3" name="Straight Connector 22">
            <a:extLst>
              <a:ext uri="{FF2B5EF4-FFF2-40B4-BE49-F238E27FC236}">
                <a16:creationId xmlns:a16="http://schemas.microsoft.com/office/drawing/2014/main" id="{7A79FC40-730A-8A43-8FCD-6F56DBE30C7F}"/>
              </a:ext>
            </a:extLst>
          </p:cNvPr>
          <p:cNvCxnSpPr>
            <a:cxnSpLocks/>
          </p:cNvCxnSpPr>
          <p:nvPr userDrawn="1"/>
        </p:nvCxnSpPr>
        <p:spPr>
          <a:xfrm>
            <a:off x="852388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6043F0-6899-0945-96A1-504C47BE0B98}"/>
              </a:ext>
            </a:extLst>
          </p:cNvPr>
          <p:cNvCxnSpPr>
            <a:cxnSpLocks/>
          </p:cNvCxnSpPr>
          <p:nvPr userDrawn="1"/>
        </p:nvCxnSpPr>
        <p:spPr>
          <a:xfrm>
            <a:off x="852388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84F92E7F-4834-B44C-A224-F357C5E9B45C}"/>
              </a:ext>
            </a:extLst>
          </p:cNvPr>
          <p:cNvSpPr>
            <a:spLocks noGrp="1"/>
          </p:cNvSpPr>
          <p:nvPr>
            <p:ph idx="12"/>
          </p:nvPr>
        </p:nvSpPr>
        <p:spPr>
          <a:xfrm>
            <a:off x="8442239" y="4708647"/>
            <a:ext cx="3077098" cy="1019498"/>
          </a:xfrm>
          <a:prstGeom prst="rect">
            <a:avLst/>
          </a:prstGeom>
        </p:spPr>
        <p:txBody>
          <a:bodyPr vert="horz" lIns="91440" tIns="45720" rIns="91440" bIns="45720" rtlCol="0">
            <a:normAutofit/>
          </a:bodyPr>
          <a:lstStyle/>
          <a:p>
            <a:pPr lvl="0"/>
            <a:r>
              <a:rPr lang="en-US"/>
              <a:t>Click to edit Master text styles</a:t>
            </a:r>
          </a:p>
        </p:txBody>
      </p:sp>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p>
        </p:txBody>
      </p:sp>
      <p:grpSp>
        <p:nvGrpSpPr>
          <p:cNvPr id="27" name="Group 26">
            <a:extLst>
              <a:ext uri="{FF2B5EF4-FFF2-40B4-BE49-F238E27FC236}">
                <a16:creationId xmlns:a16="http://schemas.microsoft.com/office/drawing/2014/main" id="{E0A36EC9-F730-4947-B03B-D15BF63ECB05}"/>
              </a:ext>
            </a:extLst>
          </p:cNvPr>
          <p:cNvGrpSpPr/>
          <p:nvPr userDrawn="1"/>
        </p:nvGrpSpPr>
        <p:grpSpPr>
          <a:xfrm>
            <a:off x="11283024" y="492407"/>
            <a:ext cx="245842" cy="245842"/>
            <a:chOff x="0" y="0"/>
            <a:chExt cx="6858000" cy="6858000"/>
          </a:xfrm>
          <a:solidFill>
            <a:schemeClr val="bg2"/>
          </a:solidFill>
        </p:grpSpPr>
        <p:sp>
          <p:nvSpPr>
            <p:cNvPr id="28" name="Rectangle 27">
              <a:extLst>
                <a:ext uri="{FF2B5EF4-FFF2-40B4-BE49-F238E27FC236}">
                  <a16:creationId xmlns:a16="http://schemas.microsoft.com/office/drawing/2014/main" id="{B26CD035-4CE1-1944-A6F5-628DE9D4F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D7F2881-4104-1048-8426-94BB00873E1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55D4E57-696A-4140-A160-0E061DFD17F5}"/>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809E150-270E-E14B-ADED-E7268BC62F2C}"/>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92F0E7-C910-8D47-9F7F-60D6471495AF}"/>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ooter Placeholder 4">
            <a:extLst>
              <a:ext uri="{FF2B5EF4-FFF2-40B4-BE49-F238E27FC236}">
                <a16:creationId xmlns:a16="http://schemas.microsoft.com/office/drawing/2014/main" id="{C6F8BE08-28B9-3042-8CCE-E77AB3C6F6F7}"/>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4" name="Slide Number Placeholder 5">
            <a:extLst>
              <a:ext uri="{FF2B5EF4-FFF2-40B4-BE49-F238E27FC236}">
                <a16:creationId xmlns:a16="http://schemas.microsoft.com/office/drawing/2014/main" id="{33D255A4-68D4-D24B-8AA2-D76EC6FB9B4F}"/>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4703070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Ighlight Contents_yello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E47A2F2-9A19-0449-8E07-F6DE33E390EF}"/>
              </a:ext>
            </a:extLst>
          </p:cNvPr>
          <p:cNvSpPr/>
          <p:nvPr userDrawn="1"/>
        </p:nvSpPr>
        <p:spPr>
          <a:xfrm>
            <a:off x="-7595" y="0"/>
            <a:ext cx="12199595" cy="29162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iangle 6">
            <a:extLst>
              <a:ext uri="{FF2B5EF4-FFF2-40B4-BE49-F238E27FC236}">
                <a16:creationId xmlns:a16="http://schemas.microsoft.com/office/drawing/2014/main" id="{04F587EC-E798-2348-AB95-8821B5964F38}"/>
              </a:ext>
            </a:extLst>
          </p:cNvPr>
          <p:cNvSpPr/>
          <p:nvPr userDrawn="1"/>
        </p:nvSpPr>
        <p:spPr>
          <a:xfrm rot="10800000">
            <a:off x="5672830" y="2884295"/>
            <a:ext cx="772357" cy="249217"/>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2">
            <a:extLst>
              <a:ext uri="{FF2B5EF4-FFF2-40B4-BE49-F238E27FC236}">
                <a16:creationId xmlns:a16="http://schemas.microsoft.com/office/drawing/2014/main" id="{B208EDA9-A976-4D47-8A89-0798E6463AE1}"/>
              </a:ext>
            </a:extLst>
          </p:cNvPr>
          <p:cNvSpPr>
            <a:spLocks noGrp="1"/>
          </p:cNvSpPr>
          <p:nvPr>
            <p:ph idx="1"/>
          </p:nvPr>
        </p:nvSpPr>
        <p:spPr>
          <a:xfrm>
            <a:off x="622543" y="1425378"/>
            <a:ext cx="10940266" cy="1241657"/>
          </a:xfrm>
          <a:prstGeom prst="rect">
            <a:avLst/>
          </a:prstGeom>
        </p:spPr>
        <p:txBody>
          <a:bodyPr vert="horz" lIns="0" tIns="45720" rIns="91440" bIns="45720" rtlCol="0">
            <a:normAutofit/>
          </a:bodyPr>
          <a:lstStyle/>
          <a:p>
            <a:pPr lvl="0"/>
            <a:r>
              <a:rPr lang="en-US"/>
              <a:t>Click to edit Master text styles</a:t>
            </a:r>
          </a:p>
          <a:p>
            <a:pPr lvl="1"/>
            <a:r>
              <a:rPr lang="en-US"/>
              <a:t>Second level</a:t>
            </a:r>
          </a:p>
        </p:txBody>
      </p:sp>
      <p:cxnSp>
        <p:nvCxnSpPr>
          <p:cNvPr id="10" name="Straight Connector 9">
            <a:extLst>
              <a:ext uri="{FF2B5EF4-FFF2-40B4-BE49-F238E27FC236}">
                <a16:creationId xmlns:a16="http://schemas.microsoft.com/office/drawing/2014/main" id="{F981C856-5E63-344B-903C-3E9E58CDA6F9}"/>
              </a:ext>
            </a:extLst>
          </p:cNvPr>
          <p:cNvCxnSpPr>
            <a:cxnSpLocks/>
          </p:cNvCxnSpPr>
          <p:nvPr userDrawn="1"/>
        </p:nvCxnSpPr>
        <p:spPr>
          <a:xfrm>
            <a:off x="704193"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09C6583-0628-0240-90B5-74B882C3B748}"/>
              </a:ext>
            </a:extLst>
          </p:cNvPr>
          <p:cNvCxnSpPr>
            <a:cxnSpLocks/>
          </p:cNvCxnSpPr>
          <p:nvPr userDrawn="1"/>
        </p:nvCxnSpPr>
        <p:spPr>
          <a:xfrm>
            <a:off x="704193"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D35A4E9-DBD0-E846-AA60-78C9EA2C1F9E}"/>
              </a:ext>
            </a:extLst>
          </p:cNvPr>
          <p:cNvCxnSpPr>
            <a:cxnSpLocks/>
          </p:cNvCxnSpPr>
          <p:nvPr userDrawn="1"/>
        </p:nvCxnSpPr>
        <p:spPr>
          <a:xfrm>
            <a:off x="4603531"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3158035-9872-5A4D-AE43-F1D3FD4A8D57}"/>
              </a:ext>
            </a:extLst>
          </p:cNvPr>
          <p:cNvCxnSpPr>
            <a:cxnSpLocks/>
          </p:cNvCxnSpPr>
          <p:nvPr userDrawn="1"/>
        </p:nvCxnSpPr>
        <p:spPr>
          <a:xfrm>
            <a:off x="4603531"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AED377-3507-9541-A823-9DCD6B34657A}"/>
              </a:ext>
            </a:extLst>
          </p:cNvPr>
          <p:cNvCxnSpPr>
            <a:cxnSpLocks/>
          </p:cNvCxnSpPr>
          <p:nvPr userDrawn="1"/>
        </p:nvCxnSpPr>
        <p:spPr>
          <a:xfrm>
            <a:off x="851337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FD3C519-18B6-BD4C-B672-2293A0B03282}"/>
              </a:ext>
            </a:extLst>
          </p:cNvPr>
          <p:cNvCxnSpPr>
            <a:cxnSpLocks/>
          </p:cNvCxnSpPr>
          <p:nvPr userDrawn="1"/>
        </p:nvCxnSpPr>
        <p:spPr>
          <a:xfrm>
            <a:off x="851337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3550BB3C-9F1F-C148-ACA5-EB70D149E025}"/>
              </a:ext>
            </a:extLst>
          </p:cNvPr>
          <p:cNvSpPr>
            <a:spLocks noGrp="1"/>
          </p:cNvSpPr>
          <p:nvPr>
            <p:ph idx="10"/>
          </p:nvPr>
        </p:nvSpPr>
        <p:spPr>
          <a:xfrm>
            <a:off x="622543"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0" name="Straight Connector 19">
            <a:extLst>
              <a:ext uri="{FF2B5EF4-FFF2-40B4-BE49-F238E27FC236}">
                <a16:creationId xmlns:a16="http://schemas.microsoft.com/office/drawing/2014/main" id="{07CB0F8A-A587-C545-9810-95860F16262E}"/>
              </a:ext>
            </a:extLst>
          </p:cNvPr>
          <p:cNvCxnSpPr>
            <a:cxnSpLocks/>
          </p:cNvCxnSpPr>
          <p:nvPr userDrawn="1"/>
        </p:nvCxnSpPr>
        <p:spPr>
          <a:xfrm>
            <a:off x="4645572"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4140C08-836A-3E45-BE51-D6373F97D169}"/>
              </a:ext>
            </a:extLst>
          </p:cNvPr>
          <p:cNvCxnSpPr>
            <a:cxnSpLocks/>
          </p:cNvCxnSpPr>
          <p:nvPr userDrawn="1"/>
        </p:nvCxnSpPr>
        <p:spPr>
          <a:xfrm>
            <a:off x="4645572"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8E4915C3-9911-CE4F-A258-568EDA05AB1D}"/>
              </a:ext>
            </a:extLst>
          </p:cNvPr>
          <p:cNvSpPr>
            <a:spLocks noGrp="1"/>
          </p:cNvSpPr>
          <p:nvPr>
            <p:ph idx="11"/>
          </p:nvPr>
        </p:nvSpPr>
        <p:spPr>
          <a:xfrm>
            <a:off x="4563922" y="4708647"/>
            <a:ext cx="3077098" cy="1019498"/>
          </a:xfrm>
          <a:prstGeom prst="rect">
            <a:avLst/>
          </a:prstGeom>
        </p:spPr>
        <p:txBody>
          <a:bodyPr vert="horz" lIns="91440" tIns="45720" rIns="91440" bIns="45720" rtlCol="0">
            <a:normAutofit/>
          </a:bodyPr>
          <a:lstStyle/>
          <a:p>
            <a:pPr lvl="0"/>
            <a:r>
              <a:rPr lang="en-US"/>
              <a:t>Click to edit Master text styles</a:t>
            </a:r>
          </a:p>
        </p:txBody>
      </p:sp>
      <p:cxnSp>
        <p:nvCxnSpPr>
          <p:cNvPr id="23" name="Straight Connector 22">
            <a:extLst>
              <a:ext uri="{FF2B5EF4-FFF2-40B4-BE49-F238E27FC236}">
                <a16:creationId xmlns:a16="http://schemas.microsoft.com/office/drawing/2014/main" id="{7A79FC40-730A-8A43-8FCD-6F56DBE30C7F}"/>
              </a:ext>
            </a:extLst>
          </p:cNvPr>
          <p:cNvCxnSpPr>
            <a:cxnSpLocks/>
          </p:cNvCxnSpPr>
          <p:nvPr userDrawn="1"/>
        </p:nvCxnSpPr>
        <p:spPr>
          <a:xfrm>
            <a:off x="8523889" y="4508939"/>
            <a:ext cx="299544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B6043F0-6899-0945-96A1-504C47BE0B98}"/>
              </a:ext>
            </a:extLst>
          </p:cNvPr>
          <p:cNvCxnSpPr>
            <a:cxnSpLocks/>
          </p:cNvCxnSpPr>
          <p:nvPr userDrawn="1"/>
        </p:nvCxnSpPr>
        <p:spPr>
          <a:xfrm>
            <a:off x="8523889" y="5833242"/>
            <a:ext cx="2995448" cy="0"/>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Text Placeholder 2">
            <a:extLst>
              <a:ext uri="{FF2B5EF4-FFF2-40B4-BE49-F238E27FC236}">
                <a16:creationId xmlns:a16="http://schemas.microsoft.com/office/drawing/2014/main" id="{84F92E7F-4834-B44C-A224-F357C5E9B45C}"/>
              </a:ext>
            </a:extLst>
          </p:cNvPr>
          <p:cNvSpPr>
            <a:spLocks noGrp="1"/>
          </p:cNvSpPr>
          <p:nvPr>
            <p:ph idx="12"/>
          </p:nvPr>
        </p:nvSpPr>
        <p:spPr>
          <a:xfrm>
            <a:off x="8442239" y="4708647"/>
            <a:ext cx="3077098" cy="1019498"/>
          </a:xfrm>
          <a:prstGeom prst="rect">
            <a:avLst/>
          </a:prstGeom>
        </p:spPr>
        <p:txBody>
          <a:bodyPr vert="horz" lIns="91440" tIns="45720" rIns="91440" bIns="45720" rtlCol="0">
            <a:normAutofit/>
          </a:bodyPr>
          <a:lstStyle/>
          <a:p>
            <a:pPr lvl="0"/>
            <a:r>
              <a:rPr lang="en-US"/>
              <a:t>Click to edit Master text styles</a:t>
            </a:r>
          </a:p>
        </p:txBody>
      </p:sp>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p>
        </p:txBody>
      </p:sp>
      <p:grpSp>
        <p:nvGrpSpPr>
          <p:cNvPr id="27" name="Group 26">
            <a:extLst>
              <a:ext uri="{FF2B5EF4-FFF2-40B4-BE49-F238E27FC236}">
                <a16:creationId xmlns:a16="http://schemas.microsoft.com/office/drawing/2014/main" id="{E0A36EC9-F730-4947-B03B-D15BF63ECB05}"/>
              </a:ext>
            </a:extLst>
          </p:cNvPr>
          <p:cNvGrpSpPr/>
          <p:nvPr userDrawn="1"/>
        </p:nvGrpSpPr>
        <p:grpSpPr>
          <a:xfrm>
            <a:off x="11283024" y="492407"/>
            <a:ext cx="245842" cy="245842"/>
            <a:chOff x="0" y="0"/>
            <a:chExt cx="6858000" cy="6858000"/>
          </a:xfrm>
          <a:solidFill>
            <a:schemeClr val="bg2"/>
          </a:solidFill>
        </p:grpSpPr>
        <p:sp>
          <p:nvSpPr>
            <p:cNvPr id="28" name="Rectangle 27">
              <a:extLst>
                <a:ext uri="{FF2B5EF4-FFF2-40B4-BE49-F238E27FC236}">
                  <a16:creationId xmlns:a16="http://schemas.microsoft.com/office/drawing/2014/main" id="{B26CD035-4CE1-1944-A6F5-628DE9D4F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D7F2881-4104-1048-8426-94BB00873E1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55D4E57-696A-4140-A160-0E061DFD17F5}"/>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809E150-270E-E14B-ADED-E7268BC62F2C}"/>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092F0E7-C910-8D47-9F7F-60D6471495AF}"/>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Footer Placeholder 4">
            <a:extLst>
              <a:ext uri="{FF2B5EF4-FFF2-40B4-BE49-F238E27FC236}">
                <a16:creationId xmlns:a16="http://schemas.microsoft.com/office/drawing/2014/main" id="{C6F8BE08-28B9-3042-8CCE-E77AB3C6F6F7}"/>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4" name="Slide Number Placeholder 5">
            <a:extLst>
              <a:ext uri="{FF2B5EF4-FFF2-40B4-BE49-F238E27FC236}">
                <a16:creationId xmlns:a16="http://schemas.microsoft.com/office/drawing/2014/main" id="{92452CE1-16F4-4546-BD5E-2C82526CA584}"/>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40552040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5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E1826ED-9338-B042-BE6A-397D5FB6CF13}"/>
              </a:ext>
            </a:extLst>
          </p:cNvPr>
          <p:cNvSpPr/>
          <p:nvPr userDrawn="1"/>
        </p:nvSpPr>
        <p:spPr>
          <a:xfrm>
            <a:off x="0" y="0"/>
            <a:ext cx="12201617" cy="686752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3014337"/>
            <a:ext cx="8039100" cy="804100"/>
          </a:xfrm>
        </p:spPr>
        <p:txBody>
          <a:bodyPr>
            <a:normAutofit/>
          </a:bodyPr>
          <a:lstStyle>
            <a:lvl1pPr algn="ctr">
              <a:lnSpc>
                <a:spcPct val="100000"/>
              </a:lnSpc>
              <a:defRPr sz="3600" b="1" spc="300">
                <a:solidFill>
                  <a:schemeClr val="accent6"/>
                </a:solidFill>
              </a:defRPr>
            </a:lvl1pPr>
            <a:lvl2pPr>
              <a:spcBef>
                <a:spcPts val="1500"/>
              </a:spcBef>
              <a:defRPr sz="1600" b="1">
                <a:solidFill>
                  <a:schemeClr val="accent2"/>
                </a:solidFill>
              </a:defRPr>
            </a:lvl2pPr>
            <a:lvl3pPr marL="4762" indent="0">
              <a:spcBef>
                <a:spcPts val="400"/>
              </a:spcBef>
              <a:buNone/>
              <a:defRPr sz="1600">
                <a:solidFill>
                  <a:schemeClr val="tx1"/>
                </a:solidFill>
              </a:defRPr>
            </a:lvl3pPr>
          </a:lstStyle>
          <a:p>
            <a:pPr lvl="0"/>
            <a:r>
              <a:rPr lang="en-GB" dirty="0"/>
              <a:t>Pull out copy / headline</a:t>
            </a:r>
          </a:p>
        </p:txBody>
      </p:sp>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18" name="Text Placeholder 2">
            <a:extLst>
              <a:ext uri="{FF2B5EF4-FFF2-40B4-BE49-F238E27FC236}">
                <a16:creationId xmlns:a16="http://schemas.microsoft.com/office/drawing/2014/main" id="{0FE6D942-E512-AC4F-8A5E-3F612654B951}"/>
              </a:ext>
            </a:extLst>
          </p:cNvPr>
          <p:cNvSpPr>
            <a:spLocks noGrp="1"/>
          </p:cNvSpPr>
          <p:nvPr>
            <p:ph idx="1"/>
          </p:nvPr>
        </p:nvSpPr>
        <p:spPr>
          <a:xfrm>
            <a:off x="645454" y="1100604"/>
            <a:ext cx="3972845" cy="1256560"/>
          </a:xfrm>
          <a:prstGeom prst="rect">
            <a:avLst/>
          </a:prstGeom>
        </p:spPr>
        <p:txBody>
          <a:bodyPr vert="horz" lIns="0" tIns="45720" rIns="91440" bIns="45720" rtlCol="0">
            <a:normAutofit/>
          </a:bodyPr>
          <a:lstStyle>
            <a:lvl1pPr>
              <a:defRPr>
                <a:solidFill>
                  <a:schemeClr val="tx1"/>
                </a:solidFill>
              </a:defRPr>
            </a:lvl1pPr>
            <a:lvl2pPr>
              <a:defRPr>
                <a:solidFill>
                  <a:schemeClr val="tx1"/>
                </a:solidFill>
              </a:defRPr>
            </a:lvl2pPr>
          </a:lstStyle>
          <a:p>
            <a:pPr lvl="0"/>
            <a:r>
              <a:rPr lang="en-US"/>
              <a:t>Click to edit Master text styles</a:t>
            </a:r>
          </a:p>
          <a:p>
            <a:pPr lvl="1"/>
            <a:r>
              <a:rPr lang="en-US"/>
              <a:t>Second level</a:t>
            </a:r>
          </a:p>
        </p:txBody>
      </p:sp>
      <p:sp>
        <p:nvSpPr>
          <p:cNvPr id="19" name="Footer Placeholder 4">
            <a:extLst>
              <a:ext uri="{FF2B5EF4-FFF2-40B4-BE49-F238E27FC236}">
                <a16:creationId xmlns:a16="http://schemas.microsoft.com/office/drawing/2014/main" id="{5847FB4E-870B-524B-888C-9CD03260B34E}"/>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4" name="Slide Number Placeholder 5">
            <a:extLst>
              <a:ext uri="{FF2B5EF4-FFF2-40B4-BE49-F238E27FC236}">
                <a16:creationId xmlns:a16="http://schemas.microsoft.com/office/drawing/2014/main" id="{4B5908B7-D5EA-7544-97BA-E763EBB65D14}"/>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7434258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on black_purple">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6"/>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4">
            <a:extLst>
              <a:ext uri="{FF2B5EF4-FFF2-40B4-BE49-F238E27FC236}">
                <a16:creationId xmlns:a16="http://schemas.microsoft.com/office/drawing/2014/main" id="{D472F489-DDCB-CC45-8766-D7CAD05029ED}"/>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8" name="Slide Number Placeholder 5">
            <a:extLst>
              <a:ext uri="{FF2B5EF4-FFF2-40B4-BE49-F238E27FC236}">
                <a16:creationId xmlns:a16="http://schemas.microsoft.com/office/drawing/2014/main" id="{CFD19096-EA40-254F-A716-D9102E14F1A6}"/>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219571638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on black_turq">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2"/>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4">
            <a:extLst>
              <a:ext uri="{FF2B5EF4-FFF2-40B4-BE49-F238E27FC236}">
                <a16:creationId xmlns:a16="http://schemas.microsoft.com/office/drawing/2014/main" id="{B86F62C8-73A6-3E45-8AB8-6518A970EC10}"/>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8" name="Slide Number Placeholder 5">
            <a:extLst>
              <a:ext uri="{FF2B5EF4-FFF2-40B4-BE49-F238E27FC236}">
                <a16:creationId xmlns:a16="http://schemas.microsoft.com/office/drawing/2014/main" id="{4ECBBFA9-0D6F-F946-B992-27037A214471}"/>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191819353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on black_blue">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3"/>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4">
            <a:extLst>
              <a:ext uri="{FF2B5EF4-FFF2-40B4-BE49-F238E27FC236}">
                <a16:creationId xmlns:a16="http://schemas.microsoft.com/office/drawing/2014/main" id="{305EAD75-A2DD-264F-A083-C8CDF1A7539F}"/>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8" name="Slide Number Placeholder 5">
            <a:extLst>
              <a:ext uri="{FF2B5EF4-FFF2-40B4-BE49-F238E27FC236}">
                <a16:creationId xmlns:a16="http://schemas.microsoft.com/office/drawing/2014/main" id="{0C4116A2-EEED-414F-BA53-371E0EBA6A17}"/>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2062408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Quote on black_green">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1"/>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4">
            <a:extLst>
              <a:ext uri="{FF2B5EF4-FFF2-40B4-BE49-F238E27FC236}">
                <a16:creationId xmlns:a16="http://schemas.microsoft.com/office/drawing/2014/main" id="{CA014541-17F1-814B-B62F-9DD8DB04C1B5}"/>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8" name="Slide Number Placeholder 5">
            <a:extLst>
              <a:ext uri="{FF2B5EF4-FFF2-40B4-BE49-F238E27FC236}">
                <a16:creationId xmlns:a16="http://schemas.microsoft.com/office/drawing/2014/main" id="{F5DA5F58-5EA7-D14D-8239-5F8472104326}"/>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6503708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on black_orange">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5"/>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4">
            <a:extLst>
              <a:ext uri="{FF2B5EF4-FFF2-40B4-BE49-F238E27FC236}">
                <a16:creationId xmlns:a16="http://schemas.microsoft.com/office/drawing/2014/main" id="{7288DC87-0639-5F49-A01D-CA954357BD56}"/>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8" name="Slide Number Placeholder 5">
            <a:extLst>
              <a:ext uri="{FF2B5EF4-FFF2-40B4-BE49-F238E27FC236}">
                <a16:creationId xmlns:a16="http://schemas.microsoft.com/office/drawing/2014/main" id="{83ED912F-1FFA-2C46-95FC-A449672CF4D1}"/>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12460101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_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592231-1BC7-3646-8D60-C8037857540B}"/>
              </a:ext>
            </a:extLst>
          </p:cNvPr>
          <p:cNvSpPr/>
          <p:nvPr userDrawn="1"/>
        </p:nvSpPr>
        <p:spPr>
          <a:xfrm>
            <a:off x="6849374" y="0"/>
            <a:ext cx="5342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9052BE-A067-B845-BB34-DB14285F6F8E}"/>
              </a:ext>
            </a:extLst>
          </p:cNvPr>
          <p:cNvSpPr/>
          <p:nvPr userDrawn="1"/>
        </p:nvSpPr>
        <p:spPr>
          <a:xfrm>
            <a:off x="4564933" y="4582199"/>
            <a:ext cx="2284429" cy="22844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0CF4B22D-21B9-DC46-B90C-9D588FB3C8A7}"/>
              </a:ext>
            </a:extLst>
          </p:cNvPr>
          <p:cNvSpPr/>
          <p:nvPr userDrawn="1"/>
        </p:nvSpPr>
        <p:spPr>
          <a:xfrm>
            <a:off x="1" y="4582200"/>
            <a:ext cx="2284429" cy="2284429"/>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FA3B3A-9A26-CD42-BF9C-DD7F03EEBF61}"/>
              </a:ext>
            </a:extLst>
          </p:cNvPr>
          <p:cNvSpPr/>
          <p:nvPr userDrawn="1"/>
        </p:nvSpPr>
        <p:spPr>
          <a:xfrm>
            <a:off x="2284430" y="2297772"/>
            <a:ext cx="2284429" cy="2284429"/>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DA60D3-8490-7946-B29E-CA6CE6BDD29D}"/>
              </a:ext>
            </a:extLst>
          </p:cNvPr>
          <p:cNvSpPr/>
          <p:nvPr userDrawn="1"/>
        </p:nvSpPr>
        <p:spPr>
          <a:xfrm>
            <a:off x="4568858" y="12538"/>
            <a:ext cx="2284429" cy="2284429"/>
          </a:xfrm>
          <a:prstGeom prst="rect">
            <a:avLst/>
          </a:prstGeom>
          <a:solidFill>
            <a:schemeClr val="bg1">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77A6D32-44F4-E445-B37F-514C2D8D40C7}"/>
              </a:ext>
            </a:extLst>
          </p:cNvPr>
          <p:cNvSpPr>
            <a:spLocks noGrp="1"/>
          </p:cNvSpPr>
          <p:nvPr>
            <p:ph sz="quarter" idx="10"/>
          </p:nvPr>
        </p:nvSpPr>
        <p:spPr>
          <a:xfrm>
            <a:off x="7496175" y="2007910"/>
            <a:ext cx="3916021" cy="3232306"/>
          </a:xfrm>
        </p:spPr>
        <p:txBody>
          <a:bodyPr anchor="b" anchorCtr="0">
            <a:normAutofit/>
          </a:bodyPr>
          <a:lstStyle>
            <a:lvl1pPr>
              <a:lnSpc>
                <a:spcPct val="100000"/>
              </a:lnSpc>
              <a:defRPr sz="2800" b="1">
                <a:solidFill>
                  <a:schemeClr val="tx1"/>
                </a:solidFill>
              </a:defRPr>
            </a:lvl1pPr>
            <a:lvl2pPr>
              <a:defRPr sz="2800">
                <a:solidFill>
                  <a:schemeClr val="tx1"/>
                </a:solidFill>
              </a:defRPr>
            </a:lvl2pPr>
          </a:lstStyle>
          <a:p>
            <a:pPr lvl="0"/>
            <a:r>
              <a:rPr lang="en-US"/>
              <a:t>Click to edit Master text styles</a:t>
            </a:r>
          </a:p>
          <a:p>
            <a:pPr lvl="1"/>
            <a:r>
              <a:rPr lang="en-US"/>
              <a:t>Second level</a:t>
            </a:r>
          </a:p>
        </p:txBody>
      </p:sp>
      <p:sp>
        <p:nvSpPr>
          <p:cNvPr id="12" name="Content Placeholder 10">
            <a:extLst>
              <a:ext uri="{FF2B5EF4-FFF2-40B4-BE49-F238E27FC236}">
                <a16:creationId xmlns:a16="http://schemas.microsoft.com/office/drawing/2014/main" id="{A6E04787-CD12-0144-8F87-9A08FA77A6D2}"/>
              </a:ext>
            </a:extLst>
          </p:cNvPr>
          <p:cNvSpPr>
            <a:spLocks noGrp="1"/>
          </p:cNvSpPr>
          <p:nvPr>
            <p:ph sz="quarter" idx="11" hasCustomPrompt="1"/>
          </p:nvPr>
        </p:nvSpPr>
        <p:spPr>
          <a:xfrm>
            <a:off x="7496176" y="5505642"/>
            <a:ext cx="3131568" cy="362310"/>
          </a:xfrm>
        </p:spPr>
        <p:txBody>
          <a:bodyPr>
            <a:normAutofit/>
          </a:bodyPr>
          <a:lstStyle>
            <a:lvl1pPr>
              <a:lnSpc>
                <a:spcPct val="100000"/>
              </a:lnSpc>
              <a:defRPr sz="1100" b="0">
                <a:solidFill>
                  <a:schemeClr val="tx1"/>
                </a:solidFill>
              </a:defRPr>
            </a:lvl1pPr>
            <a:lvl2pPr>
              <a:defRPr sz="1100" b="0"/>
            </a:lvl2pPr>
          </a:lstStyle>
          <a:p>
            <a:pPr lvl="0"/>
            <a:fld id="{BAE0661B-B2D0-A349-8409-9EE7F0E88C4F}" type="datetime3">
              <a:rPr lang="en-ZA" smtClean="0"/>
              <a:t>13 April 2021</a:t>
            </a:fld>
            <a:endParaRPr lang="en-US" dirty="0"/>
          </a:p>
        </p:txBody>
      </p:sp>
      <p:pic>
        <p:nvPicPr>
          <p:cNvPr id="10" name="Graphic 9">
            <a:extLst>
              <a:ext uri="{FF2B5EF4-FFF2-40B4-BE49-F238E27FC236}">
                <a16:creationId xmlns:a16="http://schemas.microsoft.com/office/drawing/2014/main" id="{BC9E5087-AD70-6B40-AAFD-77B9D868BA29}"/>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01456" y="613554"/>
            <a:ext cx="1447079" cy="197329"/>
          </a:xfrm>
          <a:prstGeom prst="rect">
            <a:avLst/>
          </a:prstGeom>
        </p:spPr>
      </p:pic>
    </p:spTree>
    <p:extLst>
      <p:ext uri="{BB962C8B-B14F-4D97-AF65-F5344CB8AC3E}">
        <p14:creationId xmlns:p14="http://schemas.microsoft.com/office/powerpoint/2010/main" val="31993944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Quote on black_yellow">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4"/>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4">
            <a:extLst>
              <a:ext uri="{FF2B5EF4-FFF2-40B4-BE49-F238E27FC236}">
                <a16:creationId xmlns:a16="http://schemas.microsoft.com/office/drawing/2014/main" id="{7288DC87-0639-5F49-A01D-CA954357BD56}"/>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8" name="Slide Number Placeholder 5">
            <a:extLst>
              <a:ext uri="{FF2B5EF4-FFF2-40B4-BE49-F238E27FC236}">
                <a16:creationId xmlns:a16="http://schemas.microsoft.com/office/drawing/2014/main" id="{87D26811-D7C1-9F48-82A4-A79D552B08BA}"/>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1720298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Quote with image_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E1826ED-9338-B042-BE6A-397D5FB6CF13}"/>
              </a:ext>
            </a:extLst>
          </p:cNvPr>
          <p:cNvSpPr/>
          <p:nvPr userDrawn="1"/>
        </p:nvSpPr>
        <p:spPr>
          <a:xfrm>
            <a:off x="9617" y="0"/>
            <a:ext cx="12192000" cy="686752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54674" y="1757777"/>
            <a:ext cx="1256560" cy="12565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6"/>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2" y="4331320"/>
            <a:ext cx="1285411"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814592B5-72E1-C848-AF8A-4FC47AD08D71}"/>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BED7875E-800D-F341-A8AF-BE63E230F04D}"/>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9195608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Quote with image_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E1826ED-9338-B042-BE6A-397D5FB6CF13}"/>
              </a:ext>
            </a:extLst>
          </p:cNvPr>
          <p:cNvSpPr/>
          <p:nvPr userDrawn="1"/>
        </p:nvSpPr>
        <p:spPr>
          <a:xfrm>
            <a:off x="9617" y="0"/>
            <a:ext cx="12192000" cy="686752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54674" y="1757777"/>
            <a:ext cx="1256560" cy="1256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2"/>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2" y="4331320"/>
            <a:ext cx="1285411"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814592B5-72E1-C848-AF8A-4FC47AD08D71}"/>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EEE73B4C-F0EA-CE47-B4EB-0EC405ECDA06}"/>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69629527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ote with image_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E1826ED-9338-B042-BE6A-397D5FB6CF13}"/>
              </a:ext>
            </a:extLst>
          </p:cNvPr>
          <p:cNvSpPr/>
          <p:nvPr userDrawn="1"/>
        </p:nvSpPr>
        <p:spPr>
          <a:xfrm>
            <a:off x="9617" y="0"/>
            <a:ext cx="12192000" cy="686752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54674" y="1757777"/>
            <a:ext cx="1256560" cy="1256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3"/>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2" y="4331320"/>
            <a:ext cx="1285411"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814592B5-72E1-C848-AF8A-4FC47AD08D71}"/>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79265A60-146F-0745-8422-875930AAF73E}"/>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82169922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Quote with image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E1826ED-9338-B042-BE6A-397D5FB6CF13}"/>
              </a:ext>
            </a:extLst>
          </p:cNvPr>
          <p:cNvSpPr/>
          <p:nvPr userDrawn="1"/>
        </p:nvSpPr>
        <p:spPr>
          <a:xfrm>
            <a:off x="9617" y="0"/>
            <a:ext cx="12192000" cy="686752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54674" y="1757777"/>
            <a:ext cx="1256560" cy="1256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1"/>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2" y="4331320"/>
            <a:ext cx="1285411"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814592B5-72E1-C848-AF8A-4FC47AD08D71}"/>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CCF0AB6D-867F-2843-8C03-6A1D0D33D5E9}"/>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3790688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with image_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E1826ED-9338-B042-BE6A-397D5FB6CF13}"/>
              </a:ext>
            </a:extLst>
          </p:cNvPr>
          <p:cNvSpPr/>
          <p:nvPr userDrawn="1"/>
        </p:nvSpPr>
        <p:spPr>
          <a:xfrm>
            <a:off x="9617" y="0"/>
            <a:ext cx="12192000" cy="686752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54674" y="1757777"/>
            <a:ext cx="1256560" cy="12565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5"/>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2" y="4331320"/>
            <a:ext cx="1285411"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814592B5-72E1-C848-AF8A-4FC47AD08D71}"/>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DDB435D9-DF90-1245-BC02-3C8A7A469DA7}"/>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1703106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Quote with image_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8E1826ED-9338-B042-BE6A-397D5FB6CF13}"/>
              </a:ext>
            </a:extLst>
          </p:cNvPr>
          <p:cNvSpPr/>
          <p:nvPr userDrawn="1"/>
        </p:nvSpPr>
        <p:spPr>
          <a:xfrm>
            <a:off x="9617" y="0"/>
            <a:ext cx="12192000" cy="6867525"/>
          </a:xfrm>
          <a:prstGeom prst="rect">
            <a:avLst/>
          </a:prstGeom>
          <a:solidFill>
            <a:schemeClr val="bg1">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tx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54674" y="1757777"/>
            <a:ext cx="1256560" cy="1256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tx1"/>
                </a:solidFill>
              </a:defRPr>
            </a:lvl1pPr>
            <a:lvl2pPr>
              <a:spcBef>
                <a:spcPts val="1500"/>
              </a:spcBef>
              <a:defRPr sz="1600" b="1">
                <a:solidFill>
                  <a:schemeClr val="accent4"/>
                </a:solidFill>
              </a:defRPr>
            </a:lvl2pPr>
            <a:lvl3pPr marL="4762" indent="0">
              <a:spcBef>
                <a:spcPts val="400"/>
              </a:spcBef>
              <a:buNone/>
              <a:defRPr sz="1600">
                <a:solidFill>
                  <a:schemeClr val="tx1"/>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2" y="4331320"/>
            <a:ext cx="1285411"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814592B5-72E1-C848-AF8A-4FC47AD08D71}"/>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3333DC4C-2A12-534C-9D51-3B712842C8DE}"/>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27866602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on 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FB5DDD-232A-9547-8E81-D16D1A2F5DDF}"/>
              </a:ext>
            </a:extLst>
          </p:cNvPr>
          <p:cNvSpPr/>
          <p:nvPr userDrawn="1"/>
        </p:nvSpPr>
        <p:spPr>
          <a:xfrm>
            <a:off x="0" y="0"/>
            <a:ext cx="12191999" cy="6858000"/>
          </a:xfrm>
          <a:prstGeom prst="rect">
            <a:avLst/>
          </a:prstGeom>
          <a:solidFill>
            <a:schemeClr val="accent6">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bg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bg2"/>
                </a:solidFill>
              </a:defRPr>
            </a:lvl1pPr>
            <a:lvl2pPr>
              <a:spcBef>
                <a:spcPts val="1500"/>
              </a:spcBef>
              <a:defRPr sz="1600" b="1">
                <a:solidFill>
                  <a:schemeClr val="bg2"/>
                </a:solidFill>
              </a:defRPr>
            </a:lvl2pPr>
            <a:lvl3pPr marL="4762" indent="0">
              <a:spcBef>
                <a:spcPts val="400"/>
              </a:spcBef>
              <a:buNone/>
              <a:defRPr sz="1600">
                <a:solidFill>
                  <a:schemeClr val="bg2"/>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30ECF960-279C-D148-A13C-B02E57ABF5CA}"/>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538AF476-3598-DF4B-92FE-3E5D944BAA4A}"/>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252863128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Quote on 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FB5DDD-232A-9547-8E81-D16D1A2F5DDF}"/>
              </a:ext>
            </a:extLst>
          </p:cNvPr>
          <p:cNvSpPr/>
          <p:nvPr userDrawn="1"/>
        </p:nvSpPr>
        <p:spPr>
          <a:xfrm>
            <a:off x="0" y="0"/>
            <a:ext cx="12191999" cy="6858000"/>
          </a:xfrm>
          <a:prstGeom prst="rect">
            <a:avLst/>
          </a:prstGeom>
          <a:solidFill>
            <a:schemeClr val="accent2">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bg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bg2"/>
                </a:solidFill>
              </a:defRPr>
            </a:lvl1pPr>
            <a:lvl2pPr>
              <a:spcBef>
                <a:spcPts val="1500"/>
              </a:spcBef>
              <a:defRPr sz="1600" b="1">
                <a:solidFill>
                  <a:schemeClr val="bg2"/>
                </a:solidFill>
              </a:defRPr>
            </a:lvl2pPr>
            <a:lvl3pPr marL="4762" indent="0">
              <a:spcBef>
                <a:spcPts val="400"/>
              </a:spcBef>
              <a:buNone/>
              <a:defRPr sz="1600">
                <a:solidFill>
                  <a:schemeClr val="bg2"/>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30ECF960-279C-D148-A13C-B02E57ABF5CA}"/>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629804E6-0EDD-C542-AEC0-BAFB008AAB38}"/>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1876692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on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FB5DDD-232A-9547-8E81-D16D1A2F5DDF}"/>
              </a:ext>
            </a:extLst>
          </p:cNvPr>
          <p:cNvSpPr/>
          <p:nvPr userDrawn="1"/>
        </p:nvSpPr>
        <p:spPr>
          <a:xfrm>
            <a:off x="0" y="0"/>
            <a:ext cx="12191999" cy="6858000"/>
          </a:xfrm>
          <a:prstGeom prst="rect">
            <a:avLst/>
          </a:prstGeom>
          <a:solidFill>
            <a:schemeClr val="accent3">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bg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bg2"/>
                </a:solidFill>
              </a:defRPr>
            </a:lvl1pPr>
            <a:lvl2pPr>
              <a:spcBef>
                <a:spcPts val="1500"/>
              </a:spcBef>
              <a:defRPr sz="1600" b="1">
                <a:solidFill>
                  <a:schemeClr val="bg2"/>
                </a:solidFill>
              </a:defRPr>
            </a:lvl2pPr>
            <a:lvl3pPr marL="4762" indent="0">
              <a:spcBef>
                <a:spcPts val="400"/>
              </a:spcBef>
              <a:buNone/>
              <a:defRPr sz="1600">
                <a:solidFill>
                  <a:schemeClr val="bg2"/>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29D4F8F6-A0F5-2447-9EA6-DAE8D4537F26}"/>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A89B0D62-FFB2-8E45-87FE-842FCEB63D21}"/>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16680051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_green">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592231-1BC7-3646-8D60-C8037857540B}"/>
              </a:ext>
            </a:extLst>
          </p:cNvPr>
          <p:cNvSpPr/>
          <p:nvPr userDrawn="1"/>
        </p:nvSpPr>
        <p:spPr>
          <a:xfrm>
            <a:off x="6849374" y="0"/>
            <a:ext cx="5342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9052BE-A067-B845-BB34-DB14285F6F8E}"/>
              </a:ext>
            </a:extLst>
          </p:cNvPr>
          <p:cNvSpPr/>
          <p:nvPr userDrawn="1"/>
        </p:nvSpPr>
        <p:spPr>
          <a:xfrm>
            <a:off x="4572000" y="4580626"/>
            <a:ext cx="2277374" cy="227737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CF4B22D-21B9-DC46-B90C-9D588FB3C8A7}"/>
              </a:ext>
            </a:extLst>
          </p:cNvPr>
          <p:cNvSpPr/>
          <p:nvPr userDrawn="1"/>
        </p:nvSpPr>
        <p:spPr>
          <a:xfrm>
            <a:off x="9177" y="4580626"/>
            <a:ext cx="2277374" cy="2277374"/>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FA3B3A-9A26-CD42-BF9C-DD7F03EEBF61}"/>
              </a:ext>
            </a:extLst>
          </p:cNvPr>
          <p:cNvSpPr/>
          <p:nvPr userDrawn="1"/>
        </p:nvSpPr>
        <p:spPr>
          <a:xfrm>
            <a:off x="2298539" y="2284044"/>
            <a:ext cx="2277374" cy="2277374"/>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DA60D3-8490-7946-B29E-CA6CE6BDD29D}"/>
              </a:ext>
            </a:extLst>
          </p:cNvPr>
          <p:cNvSpPr/>
          <p:nvPr userDrawn="1"/>
        </p:nvSpPr>
        <p:spPr>
          <a:xfrm>
            <a:off x="4575913" y="12538"/>
            <a:ext cx="2277374" cy="2277374"/>
          </a:xfrm>
          <a:prstGeom prst="rect">
            <a:avLst/>
          </a:prstGeom>
          <a:solidFill>
            <a:schemeClr val="bg1">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77A6D32-44F4-E445-B37F-514C2D8D40C7}"/>
              </a:ext>
            </a:extLst>
          </p:cNvPr>
          <p:cNvSpPr>
            <a:spLocks noGrp="1"/>
          </p:cNvSpPr>
          <p:nvPr>
            <p:ph sz="quarter" idx="10"/>
          </p:nvPr>
        </p:nvSpPr>
        <p:spPr>
          <a:xfrm>
            <a:off x="7496175" y="2284044"/>
            <a:ext cx="3916021" cy="2956171"/>
          </a:xfrm>
        </p:spPr>
        <p:txBody>
          <a:bodyPr anchor="b" anchorCtr="0">
            <a:normAutofit/>
          </a:bodyPr>
          <a:lstStyle>
            <a:lvl1pPr>
              <a:lnSpc>
                <a:spcPct val="100000"/>
              </a:lnSpc>
              <a:defRPr sz="2800" b="1">
                <a:solidFill>
                  <a:schemeClr val="tx1"/>
                </a:solidFill>
              </a:defRPr>
            </a:lvl1pPr>
            <a:lvl2pPr>
              <a:defRPr sz="2800">
                <a:solidFill>
                  <a:schemeClr val="tx1"/>
                </a:solidFill>
              </a:defRPr>
            </a:lvl2pPr>
          </a:lstStyle>
          <a:p>
            <a:pPr lvl="0"/>
            <a:r>
              <a:rPr lang="en-US"/>
              <a:t>Click to edit Master text styles</a:t>
            </a:r>
          </a:p>
          <a:p>
            <a:pPr lvl="1"/>
            <a:r>
              <a:rPr lang="en-US"/>
              <a:t>Second level</a:t>
            </a:r>
          </a:p>
        </p:txBody>
      </p:sp>
      <p:sp>
        <p:nvSpPr>
          <p:cNvPr id="12" name="Content Placeholder 10">
            <a:extLst>
              <a:ext uri="{FF2B5EF4-FFF2-40B4-BE49-F238E27FC236}">
                <a16:creationId xmlns:a16="http://schemas.microsoft.com/office/drawing/2014/main" id="{A6E04787-CD12-0144-8F87-9A08FA77A6D2}"/>
              </a:ext>
            </a:extLst>
          </p:cNvPr>
          <p:cNvSpPr>
            <a:spLocks noGrp="1"/>
          </p:cNvSpPr>
          <p:nvPr>
            <p:ph sz="quarter" idx="11" hasCustomPrompt="1"/>
          </p:nvPr>
        </p:nvSpPr>
        <p:spPr>
          <a:xfrm>
            <a:off x="7496176" y="5505642"/>
            <a:ext cx="3131568" cy="362310"/>
          </a:xfrm>
        </p:spPr>
        <p:txBody>
          <a:bodyPr>
            <a:normAutofit/>
          </a:bodyPr>
          <a:lstStyle>
            <a:lvl1pPr>
              <a:lnSpc>
                <a:spcPct val="100000"/>
              </a:lnSpc>
              <a:defRPr sz="1100" b="0">
                <a:solidFill>
                  <a:schemeClr val="tx1"/>
                </a:solidFill>
              </a:defRPr>
            </a:lvl1pPr>
            <a:lvl2pPr>
              <a:defRPr sz="1100" b="0"/>
            </a:lvl2pPr>
          </a:lstStyle>
          <a:p>
            <a:pPr lvl="0"/>
            <a:fld id="{CFDAC461-6A6F-A24A-8882-EE4F14B786C7}" type="datetime3">
              <a:rPr lang="en-ZA" smtClean="0"/>
              <a:t>13 April 2021</a:t>
            </a:fld>
            <a:endParaRPr lang="en-US" dirty="0"/>
          </a:p>
        </p:txBody>
      </p:sp>
      <p:pic>
        <p:nvPicPr>
          <p:cNvPr id="10" name="Graphic 9">
            <a:extLst>
              <a:ext uri="{FF2B5EF4-FFF2-40B4-BE49-F238E27FC236}">
                <a16:creationId xmlns:a16="http://schemas.microsoft.com/office/drawing/2014/main" id="{BA920C3B-ED4C-3F4C-A817-15A8F3E33B6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01456" y="613554"/>
            <a:ext cx="1447079" cy="197329"/>
          </a:xfrm>
          <a:prstGeom prst="rect">
            <a:avLst/>
          </a:prstGeom>
        </p:spPr>
      </p:pic>
    </p:spTree>
    <p:extLst>
      <p:ext uri="{BB962C8B-B14F-4D97-AF65-F5344CB8AC3E}">
        <p14:creationId xmlns:p14="http://schemas.microsoft.com/office/powerpoint/2010/main" val="177031815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Quote on 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FB5DDD-232A-9547-8E81-D16D1A2F5DDF}"/>
              </a:ext>
            </a:extLst>
          </p:cNvPr>
          <p:cNvSpPr/>
          <p:nvPr userDrawn="1"/>
        </p:nvSpPr>
        <p:spPr>
          <a:xfrm>
            <a:off x="0" y="0"/>
            <a:ext cx="12191999" cy="6866263"/>
          </a:xfrm>
          <a:prstGeom prst="rect">
            <a:avLst/>
          </a:prstGeom>
          <a:solidFill>
            <a:schemeClr val="accent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bg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bg2"/>
                </a:solidFill>
              </a:defRPr>
            </a:lvl1pPr>
            <a:lvl2pPr>
              <a:spcBef>
                <a:spcPts val="1500"/>
              </a:spcBef>
              <a:defRPr sz="1600" b="1">
                <a:solidFill>
                  <a:schemeClr val="bg2"/>
                </a:solidFill>
              </a:defRPr>
            </a:lvl2pPr>
            <a:lvl3pPr marL="4762" indent="0">
              <a:spcBef>
                <a:spcPts val="400"/>
              </a:spcBef>
              <a:buNone/>
              <a:defRPr sz="1600">
                <a:solidFill>
                  <a:schemeClr val="bg2"/>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30ECF960-279C-D148-A13C-B02E57ABF5CA}"/>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5CB26BB9-5634-CB4A-AFE1-FBE136E51F8A}"/>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40131599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Quote on 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FB5DDD-232A-9547-8E81-D16D1A2F5DDF}"/>
              </a:ext>
            </a:extLst>
          </p:cNvPr>
          <p:cNvSpPr/>
          <p:nvPr userDrawn="1"/>
        </p:nvSpPr>
        <p:spPr>
          <a:xfrm>
            <a:off x="0" y="0"/>
            <a:ext cx="12191999" cy="6858000"/>
          </a:xfrm>
          <a:prstGeom prst="rect">
            <a:avLst/>
          </a:prstGeom>
          <a:solidFill>
            <a:schemeClr val="accent5">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bg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bg2"/>
                </a:solidFill>
              </a:defRPr>
            </a:lvl1pPr>
            <a:lvl2pPr>
              <a:spcBef>
                <a:spcPts val="1500"/>
              </a:spcBef>
              <a:defRPr sz="1600" b="1">
                <a:solidFill>
                  <a:schemeClr val="bg2"/>
                </a:solidFill>
              </a:defRPr>
            </a:lvl2pPr>
            <a:lvl3pPr marL="4762" indent="0">
              <a:spcBef>
                <a:spcPts val="400"/>
              </a:spcBef>
              <a:buNone/>
              <a:defRPr sz="1600">
                <a:solidFill>
                  <a:schemeClr val="bg2"/>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30ECF960-279C-D148-A13C-B02E57ABF5CA}"/>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1"/>
                </a:solidFill>
                <a:latin typeface="Arial" panose="020B0604020202020204" pitchFamily="34" charset="0"/>
                <a:cs typeface="Arial" panose="020B0604020202020204" pitchFamily="34" charset="0"/>
              </a:defRPr>
            </a:lvl1pPr>
          </a:lstStyle>
          <a:p>
            <a:r>
              <a:rPr lang="en-ZA" dirty="0"/>
              <a:t>© 2021 Intellinexus. All Rights Reserved.</a:t>
            </a:r>
          </a:p>
          <a:p>
            <a:endParaRPr lang="en-ZA" dirty="0"/>
          </a:p>
        </p:txBody>
      </p:sp>
      <p:sp>
        <p:nvSpPr>
          <p:cNvPr id="20" name="Slide Number Placeholder 5">
            <a:extLst>
              <a:ext uri="{FF2B5EF4-FFF2-40B4-BE49-F238E27FC236}">
                <a16:creationId xmlns:a16="http://schemas.microsoft.com/office/drawing/2014/main" id="{9A1F5FEF-A35E-D84A-A0A0-6F92D35DA678}"/>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9548727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Quote on 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1FB5DDD-232A-9547-8E81-D16D1A2F5DDF}"/>
              </a:ext>
            </a:extLst>
          </p:cNvPr>
          <p:cNvSpPr/>
          <p:nvPr userDrawn="1"/>
        </p:nvSpPr>
        <p:spPr>
          <a:xfrm>
            <a:off x="0" y="0"/>
            <a:ext cx="12191999" cy="6858000"/>
          </a:xfrm>
          <a:prstGeom prst="rect">
            <a:avLst/>
          </a:prstGeom>
          <a:solidFill>
            <a:schemeClr val="accent4">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8A3074F-87CA-E94E-A9CA-FB7278AEF8C1}"/>
              </a:ext>
            </a:extLst>
          </p:cNvPr>
          <p:cNvGrpSpPr/>
          <p:nvPr userDrawn="1"/>
        </p:nvGrpSpPr>
        <p:grpSpPr>
          <a:xfrm>
            <a:off x="11283024" y="492407"/>
            <a:ext cx="245842" cy="245842"/>
            <a:chOff x="0" y="0"/>
            <a:chExt cx="6858000" cy="6858000"/>
          </a:xfrm>
          <a:solidFill>
            <a:schemeClr val="bg1"/>
          </a:solidFill>
        </p:grpSpPr>
        <p:sp>
          <p:nvSpPr>
            <p:cNvPr id="29" name="Rectangle 28">
              <a:extLst>
                <a:ext uri="{FF2B5EF4-FFF2-40B4-BE49-F238E27FC236}">
                  <a16:creationId xmlns:a16="http://schemas.microsoft.com/office/drawing/2014/main" id="{B682EF63-62F5-B44C-A1ED-D194C7C9777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0" name="Rectangle 29">
              <a:extLst>
                <a:ext uri="{FF2B5EF4-FFF2-40B4-BE49-F238E27FC236}">
                  <a16:creationId xmlns:a16="http://schemas.microsoft.com/office/drawing/2014/main" id="{AF0C2395-F0D5-5D48-BB9E-136CD0C373ED}"/>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1" name="Rectangle 30">
              <a:extLst>
                <a:ext uri="{FF2B5EF4-FFF2-40B4-BE49-F238E27FC236}">
                  <a16:creationId xmlns:a16="http://schemas.microsoft.com/office/drawing/2014/main" id="{2E48C2BE-1BD3-AA4D-A30B-AB8D9AB7F1A2}"/>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2" name="Rectangle 31">
              <a:extLst>
                <a:ext uri="{FF2B5EF4-FFF2-40B4-BE49-F238E27FC236}">
                  <a16:creationId xmlns:a16="http://schemas.microsoft.com/office/drawing/2014/main" id="{A8F29D65-8476-2843-9A20-9B154131737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3" name="Rectangle 32">
              <a:extLst>
                <a:ext uri="{FF2B5EF4-FFF2-40B4-BE49-F238E27FC236}">
                  <a16:creationId xmlns:a16="http://schemas.microsoft.com/office/drawing/2014/main" id="{83942FB0-6C7C-B24C-947C-095785449B8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grpSp>
      <p:sp>
        <p:nvSpPr>
          <p:cNvPr id="37" name="Rectangle 36">
            <a:extLst>
              <a:ext uri="{FF2B5EF4-FFF2-40B4-BE49-F238E27FC236}">
                <a16:creationId xmlns:a16="http://schemas.microsoft.com/office/drawing/2014/main" id="{1EC7A359-0F3F-0C42-B2C9-EC71D438A4E9}"/>
              </a:ext>
            </a:extLst>
          </p:cNvPr>
          <p:cNvSpPr/>
          <p:nvPr userDrawn="1"/>
        </p:nvSpPr>
        <p:spPr>
          <a:xfrm>
            <a:off x="0" y="0"/>
            <a:ext cx="1256560" cy="1256560"/>
          </a:xfrm>
          <a:prstGeom prst="rect">
            <a:avLst/>
          </a:pr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3CE38807-E566-AF47-A02A-7C48EF6983F2}"/>
              </a:ext>
            </a:extLst>
          </p:cNvPr>
          <p:cNvSpPr/>
          <p:nvPr userDrawn="1"/>
        </p:nvSpPr>
        <p:spPr>
          <a:xfrm>
            <a:off x="10939263" y="1757777"/>
            <a:ext cx="1256560" cy="125656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E7DA37F-0CAE-A448-A023-B489B1351E4A}"/>
              </a:ext>
            </a:extLst>
          </p:cNvPr>
          <p:cNvSpPr/>
          <p:nvPr userDrawn="1"/>
        </p:nvSpPr>
        <p:spPr>
          <a:xfrm>
            <a:off x="1256560" y="1256560"/>
            <a:ext cx="1256560" cy="1256560"/>
          </a:xfrm>
          <a:prstGeom prst="rect">
            <a:avLst/>
          </a:prstGeom>
          <a:solidFill>
            <a:schemeClr val="tx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2E242AB4-DA33-4045-8AEE-B69BD4128B0C}"/>
              </a:ext>
            </a:extLst>
          </p:cNvPr>
          <p:cNvSpPr>
            <a:spLocks noGrp="1"/>
          </p:cNvSpPr>
          <p:nvPr>
            <p:ph type="body" sz="quarter" idx="10" hasCustomPrompt="1"/>
          </p:nvPr>
        </p:nvSpPr>
        <p:spPr>
          <a:xfrm>
            <a:off x="1941717" y="2272335"/>
            <a:ext cx="8039100" cy="3708400"/>
          </a:xfrm>
        </p:spPr>
        <p:txBody>
          <a:bodyPr/>
          <a:lstStyle>
            <a:lvl1pPr>
              <a:lnSpc>
                <a:spcPct val="100000"/>
              </a:lnSpc>
              <a:defRPr sz="4500" b="1">
                <a:solidFill>
                  <a:schemeClr val="bg2"/>
                </a:solidFill>
              </a:defRPr>
            </a:lvl1pPr>
            <a:lvl2pPr>
              <a:spcBef>
                <a:spcPts val="1500"/>
              </a:spcBef>
              <a:defRPr sz="1600" b="1">
                <a:solidFill>
                  <a:schemeClr val="bg2"/>
                </a:solidFill>
              </a:defRPr>
            </a:lvl2pPr>
            <a:lvl3pPr marL="4762" indent="0">
              <a:spcBef>
                <a:spcPts val="400"/>
              </a:spcBef>
              <a:buNone/>
              <a:defRPr sz="1600">
                <a:solidFill>
                  <a:schemeClr val="bg2"/>
                </a:solidFill>
              </a:defRPr>
            </a:lvl3pPr>
          </a:lstStyle>
          <a:p>
            <a:pPr lvl="0"/>
            <a:r>
              <a:rPr lang="en-GB" dirty="0"/>
              <a:t>Quote copy to go here – Arial Bold 45pt. Lorem ipsum </a:t>
            </a:r>
            <a:r>
              <a:rPr lang="en-GB" dirty="0" err="1"/>
              <a:t>dolor</a:t>
            </a:r>
            <a:r>
              <a:rPr lang="en-GB" dirty="0"/>
              <a:t> </a:t>
            </a:r>
            <a:r>
              <a:rPr lang="en-GB" dirty="0" err="1"/>
              <a:t>iliat</a:t>
            </a:r>
            <a:r>
              <a:rPr lang="en-GB" dirty="0"/>
              <a:t> et </a:t>
            </a:r>
            <a:r>
              <a:rPr lang="en-GB" dirty="0" err="1"/>
              <a:t>tu</a:t>
            </a:r>
            <a:r>
              <a:rPr lang="en-GB" dirty="0"/>
              <a:t> </a:t>
            </a:r>
            <a:r>
              <a:rPr lang="en-GB" dirty="0" err="1"/>
              <a:t>dolor</a:t>
            </a:r>
            <a:r>
              <a:rPr lang="en-GB" dirty="0"/>
              <a:t>.</a:t>
            </a:r>
          </a:p>
          <a:p>
            <a:pPr lvl="1"/>
            <a:r>
              <a:rPr lang="en-GB" dirty="0"/>
              <a:t>Name Surname – Second Level Indent – Arial Bold 16pt</a:t>
            </a:r>
          </a:p>
          <a:p>
            <a:pPr lvl="2"/>
            <a:r>
              <a:rPr lang="en-GB" dirty="0"/>
              <a:t>Position	 in company or Company name – Arial 16pt</a:t>
            </a:r>
          </a:p>
        </p:txBody>
      </p:sp>
      <p:pic>
        <p:nvPicPr>
          <p:cNvPr id="35" name="Graphic 34">
            <a:extLst>
              <a:ext uri="{FF2B5EF4-FFF2-40B4-BE49-F238E27FC236}">
                <a16:creationId xmlns:a16="http://schemas.microsoft.com/office/drawing/2014/main" id="{3E7B744E-81D1-654F-A3BB-A63382E7AA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97050" y="1801485"/>
            <a:ext cx="1044667" cy="1044667"/>
          </a:xfrm>
          <a:prstGeom prst="rect">
            <a:avLst/>
          </a:prstGeom>
        </p:spPr>
      </p:pic>
      <p:sp>
        <p:nvSpPr>
          <p:cNvPr id="26" name="Title Placeholder 1">
            <a:extLst>
              <a:ext uri="{FF2B5EF4-FFF2-40B4-BE49-F238E27FC236}">
                <a16:creationId xmlns:a16="http://schemas.microsoft.com/office/drawing/2014/main" id="{D216B116-E989-4041-85CF-A64DFBFDB9BA}"/>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40" name="Rectangle 39">
            <a:extLst>
              <a:ext uri="{FF2B5EF4-FFF2-40B4-BE49-F238E27FC236}">
                <a16:creationId xmlns:a16="http://schemas.microsoft.com/office/drawing/2014/main" id="{45870D27-2E4E-FE42-96D9-F675003DC9F8}"/>
              </a:ext>
            </a:extLst>
          </p:cNvPr>
          <p:cNvSpPr/>
          <p:nvPr userDrawn="1"/>
        </p:nvSpPr>
        <p:spPr>
          <a:xfrm>
            <a:off x="10925823" y="4331320"/>
            <a:ext cx="1256560" cy="1256560"/>
          </a:xfrm>
          <a:prstGeom prst="rect">
            <a:avLst/>
          </a:prstGeom>
          <a:solidFill>
            <a:schemeClr val="tx1">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D62D1D2-31D6-D647-90B1-52B60930B8F9}"/>
              </a:ext>
            </a:extLst>
          </p:cNvPr>
          <p:cNvSpPr/>
          <p:nvPr userDrawn="1"/>
        </p:nvSpPr>
        <p:spPr>
          <a:xfrm>
            <a:off x="9681963" y="5593177"/>
            <a:ext cx="1256560" cy="1256560"/>
          </a:xfrm>
          <a:prstGeom prst="rect">
            <a:avLst/>
          </a:prstGeom>
          <a:solidFill>
            <a:schemeClr val="tx1">
              <a:alpha val="2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ooter Placeholder 4">
            <a:extLst>
              <a:ext uri="{FF2B5EF4-FFF2-40B4-BE49-F238E27FC236}">
                <a16:creationId xmlns:a16="http://schemas.microsoft.com/office/drawing/2014/main" id="{30ECF960-279C-D148-A13C-B02E57ABF5CA}"/>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sp>
        <p:nvSpPr>
          <p:cNvPr id="19" name="Slide Number Placeholder 5">
            <a:extLst>
              <a:ext uri="{FF2B5EF4-FFF2-40B4-BE49-F238E27FC236}">
                <a16:creationId xmlns:a16="http://schemas.microsoft.com/office/drawing/2014/main" id="{52C53542-635A-A24A-A310-D9244D149218}"/>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84393640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Q&amp;A_purp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79CA80-5829-414E-91BD-95E640522978}"/>
              </a:ext>
            </a:extLst>
          </p:cNvPr>
          <p:cNvGrpSpPr/>
          <p:nvPr userDrawn="1"/>
        </p:nvGrpSpPr>
        <p:grpSpPr>
          <a:xfrm>
            <a:off x="0" y="0"/>
            <a:ext cx="12191999" cy="6853415"/>
            <a:chOff x="0" y="0"/>
            <a:chExt cx="12191999" cy="6853415"/>
          </a:xfrm>
        </p:grpSpPr>
        <p:sp>
          <p:nvSpPr>
            <p:cNvPr id="4" name="Rectangle 3">
              <a:extLst>
                <a:ext uri="{FF2B5EF4-FFF2-40B4-BE49-F238E27FC236}">
                  <a16:creationId xmlns:a16="http://schemas.microsoft.com/office/drawing/2014/main" id="{2D3A6C85-B6C5-D34E-A2E8-9B5803BFF82E}"/>
                </a:ext>
              </a:extLst>
            </p:cNvPr>
            <p:cNvSpPr/>
            <p:nvPr userDrawn="1"/>
          </p:nvSpPr>
          <p:spPr>
            <a:xfrm>
              <a:off x="6840904" y="0"/>
              <a:ext cx="5351095" cy="6853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485C2F-1E55-BB42-8905-482F8EE0579F}"/>
                </a:ext>
              </a:extLst>
            </p:cNvPr>
            <p:cNvSpPr/>
            <p:nvPr userDrawn="1"/>
          </p:nvSpPr>
          <p:spPr>
            <a:xfrm>
              <a:off x="1710226" y="1709595"/>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8B18D9-32BC-DA43-B172-9362AAFBF606}"/>
                </a:ext>
              </a:extLst>
            </p:cNvPr>
            <p:cNvSpPr/>
            <p:nvPr userDrawn="1"/>
          </p:nvSpPr>
          <p:spPr>
            <a:xfrm>
              <a:off x="5130677" y="1709595"/>
              <a:ext cx="1787647"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93655B-80BF-3F43-B76E-51C8611047FB}"/>
                </a:ext>
              </a:extLst>
            </p:cNvPr>
            <p:cNvSpPr/>
            <p:nvPr userDrawn="1"/>
          </p:nvSpPr>
          <p:spPr>
            <a:xfrm>
              <a:off x="3420452" y="678"/>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01812CF8-9E24-7942-9D1D-F84892D4EC4B}"/>
                </a:ext>
              </a:extLst>
            </p:cNvPr>
            <p:cNvSpPr/>
            <p:nvPr userDrawn="1"/>
          </p:nvSpPr>
          <p:spPr>
            <a:xfrm>
              <a:off x="0" y="1709595"/>
              <a:ext cx="1710226" cy="1710226"/>
            </a:xfrm>
            <a:custGeom>
              <a:avLst/>
              <a:gdLst>
                <a:gd name="connsiteX0" fmla="*/ 0 w 1710226"/>
                <a:gd name="connsiteY0" fmla="*/ 0 h 1710226"/>
                <a:gd name="connsiteX1" fmla="*/ 1710226 w 1710226"/>
                <a:gd name="connsiteY1" fmla="*/ 0 h 1710226"/>
                <a:gd name="connsiteX2" fmla="*/ 1710226 w 1710226"/>
                <a:gd name="connsiteY2" fmla="*/ 855113 h 1710226"/>
                <a:gd name="connsiteX3" fmla="*/ 855112 w 1710226"/>
                <a:gd name="connsiteY3" fmla="*/ 855113 h 1710226"/>
                <a:gd name="connsiteX4" fmla="*/ 855112 w 1710226"/>
                <a:gd name="connsiteY4" fmla="*/ 1710226 h 1710226"/>
                <a:gd name="connsiteX5" fmla="*/ 0 w 1710226"/>
                <a:gd name="connsiteY5" fmla="*/ 1710226 h 1710226"/>
                <a:gd name="connsiteX6" fmla="*/ 0 w 1710226"/>
                <a:gd name="connsiteY6" fmla="*/ 0 h 17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226" h="1710226">
                  <a:moveTo>
                    <a:pt x="0" y="0"/>
                  </a:moveTo>
                  <a:lnTo>
                    <a:pt x="1710226" y="0"/>
                  </a:lnTo>
                  <a:lnTo>
                    <a:pt x="1710226" y="855113"/>
                  </a:lnTo>
                  <a:lnTo>
                    <a:pt x="855112" y="855113"/>
                  </a:lnTo>
                  <a:lnTo>
                    <a:pt x="855112" y="1710226"/>
                  </a:lnTo>
                  <a:lnTo>
                    <a:pt x="0" y="171022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7335946" y="1732652"/>
            <a:ext cx="2007807" cy="1710226"/>
          </a:xfrm>
        </p:spPr>
        <p:txBody>
          <a:bodyPr lIns="0" tIns="0" bIns="0" anchor="ctr"/>
          <a:lstStyle>
            <a:lvl1pPr>
              <a:lnSpc>
                <a:spcPct val="100000"/>
              </a:lnSpc>
              <a:defRPr sz="6600" b="1">
                <a:solidFill>
                  <a:schemeClr val="bg2"/>
                </a:solidFill>
              </a:defRPr>
            </a:lvl1pPr>
          </a:lstStyle>
          <a:p>
            <a:pPr lvl="0"/>
            <a:r>
              <a:rPr lang="en-GB"/>
              <a:t>00</a:t>
            </a:r>
          </a:p>
        </p:txBody>
      </p:sp>
      <p:sp>
        <p:nvSpPr>
          <p:cNvPr id="22" name="Rectangle 21">
            <a:extLst>
              <a:ext uri="{FF2B5EF4-FFF2-40B4-BE49-F238E27FC236}">
                <a16:creationId xmlns:a16="http://schemas.microsoft.com/office/drawing/2014/main" id="{E6A324C6-DBB9-3541-A4BE-978A5B91B4F6}"/>
              </a:ext>
            </a:extLst>
          </p:cNvPr>
          <p:cNvSpPr/>
          <p:nvPr userDrawn="1"/>
        </p:nvSpPr>
        <p:spPr>
          <a:xfrm>
            <a:off x="0" y="3418056"/>
            <a:ext cx="1710226" cy="17167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BD8C3A-3D47-7240-B721-0985D64AB82A}"/>
              </a:ext>
            </a:extLst>
          </p:cNvPr>
          <p:cNvSpPr/>
          <p:nvPr userDrawn="1"/>
        </p:nvSpPr>
        <p:spPr>
          <a:xfrm>
            <a:off x="3420452" y="3418056"/>
            <a:ext cx="1710226" cy="1716797"/>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4DDA39-0ED8-0346-A373-BAADD2C27BDA}"/>
              </a:ext>
            </a:extLst>
          </p:cNvPr>
          <p:cNvSpPr/>
          <p:nvPr userDrawn="1"/>
        </p:nvSpPr>
        <p:spPr>
          <a:xfrm>
            <a:off x="1710226" y="5134853"/>
            <a:ext cx="1710226" cy="17251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26616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Q&amp;A_turq">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79CA80-5829-414E-91BD-95E640522978}"/>
              </a:ext>
            </a:extLst>
          </p:cNvPr>
          <p:cNvGrpSpPr/>
          <p:nvPr userDrawn="1"/>
        </p:nvGrpSpPr>
        <p:grpSpPr>
          <a:xfrm>
            <a:off x="0" y="0"/>
            <a:ext cx="12191999" cy="6853415"/>
            <a:chOff x="0" y="0"/>
            <a:chExt cx="12191999" cy="6853415"/>
          </a:xfrm>
        </p:grpSpPr>
        <p:sp>
          <p:nvSpPr>
            <p:cNvPr id="4" name="Rectangle 3">
              <a:extLst>
                <a:ext uri="{FF2B5EF4-FFF2-40B4-BE49-F238E27FC236}">
                  <a16:creationId xmlns:a16="http://schemas.microsoft.com/office/drawing/2014/main" id="{2D3A6C85-B6C5-D34E-A2E8-9B5803BFF82E}"/>
                </a:ext>
              </a:extLst>
            </p:cNvPr>
            <p:cNvSpPr/>
            <p:nvPr userDrawn="1"/>
          </p:nvSpPr>
          <p:spPr>
            <a:xfrm>
              <a:off x="6840904" y="0"/>
              <a:ext cx="5351095" cy="6853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485C2F-1E55-BB42-8905-482F8EE0579F}"/>
                </a:ext>
              </a:extLst>
            </p:cNvPr>
            <p:cNvSpPr/>
            <p:nvPr userDrawn="1"/>
          </p:nvSpPr>
          <p:spPr>
            <a:xfrm>
              <a:off x="1710226" y="1709595"/>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8B18D9-32BC-DA43-B172-9362AAFBF606}"/>
                </a:ext>
              </a:extLst>
            </p:cNvPr>
            <p:cNvSpPr/>
            <p:nvPr userDrawn="1"/>
          </p:nvSpPr>
          <p:spPr>
            <a:xfrm>
              <a:off x="5130677" y="1709595"/>
              <a:ext cx="1787647"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93655B-80BF-3F43-B76E-51C8611047FB}"/>
                </a:ext>
              </a:extLst>
            </p:cNvPr>
            <p:cNvSpPr/>
            <p:nvPr userDrawn="1"/>
          </p:nvSpPr>
          <p:spPr>
            <a:xfrm>
              <a:off x="3420452" y="678"/>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01812CF8-9E24-7942-9D1D-F84892D4EC4B}"/>
                </a:ext>
              </a:extLst>
            </p:cNvPr>
            <p:cNvSpPr/>
            <p:nvPr userDrawn="1"/>
          </p:nvSpPr>
          <p:spPr>
            <a:xfrm>
              <a:off x="0" y="1709595"/>
              <a:ext cx="1710226" cy="1710226"/>
            </a:xfrm>
            <a:custGeom>
              <a:avLst/>
              <a:gdLst>
                <a:gd name="connsiteX0" fmla="*/ 0 w 1710226"/>
                <a:gd name="connsiteY0" fmla="*/ 0 h 1710226"/>
                <a:gd name="connsiteX1" fmla="*/ 1710226 w 1710226"/>
                <a:gd name="connsiteY1" fmla="*/ 0 h 1710226"/>
                <a:gd name="connsiteX2" fmla="*/ 1710226 w 1710226"/>
                <a:gd name="connsiteY2" fmla="*/ 855113 h 1710226"/>
                <a:gd name="connsiteX3" fmla="*/ 855112 w 1710226"/>
                <a:gd name="connsiteY3" fmla="*/ 855113 h 1710226"/>
                <a:gd name="connsiteX4" fmla="*/ 855112 w 1710226"/>
                <a:gd name="connsiteY4" fmla="*/ 1710226 h 1710226"/>
                <a:gd name="connsiteX5" fmla="*/ 0 w 1710226"/>
                <a:gd name="connsiteY5" fmla="*/ 1710226 h 1710226"/>
                <a:gd name="connsiteX6" fmla="*/ 0 w 1710226"/>
                <a:gd name="connsiteY6" fmla="*/ 0 h 17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226" h="1710226">
                  <a:moveTo>
                    <a:pt x="0" y="0"/>
                  </a:moveTo>
                  <a:lnTo>
                    <a:pt x="1710226" y="0"/>
                  </a:lnTo>
                  <a:lnTo>
                    <a:pt x="1710226" y="855113"/>
                  </a:lnTo>
                  <a:lnTo>
                    <a:pt x="855112" y="855113"/>
                  </a:lnTo>
                  <a:lnTo>
                    <a:pt x="855112" y="1710226"/>
                  </a:lnTo>
                  <a:lnTo>
                    <a:pt x="0" y="171022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7335946" y="1732652"/>
            <a:ext cx="2007807" cy="1710226"/>
          </a:xfrm>
        </p:spPr>
        <p:txBody>
          <a:bodyPr lIns="0" tIns="0" bIns="0" anchor="ctr"/>
          <a:lstStyle>
            <a:lvl1pPr>
              <a:lnSpc>
                <a:spcPct val="100000"/>
              </a:lnSpc>
              <a:defRPr sz="6600" b="1">
                <a:solidFill>
                  <a:schemeClr val="bg2"/>
                </a:solidFill>
              </a:defRPr>
            </a:lvl1pPr>
          </a:lstStyle>
          <a:p>
            <a:pPr lvl="0"/>
            <a:r>
              <a:rPr lang="en-GB"/>
              <a:t>00</a:t>
            </a:r>
          </a:p>
        </p:txBody>
      </p:sp>
      <p:sp>
        <p:nvSpPr>
          <p:cNvPr id="22" name="Rectangle 21">
            <a:extLst>
              <a:ext uri="{FF2B5EF4-FFF2-40B4-BE49-F238E27FC236}">
                <a16:creationId xmlns:a16="http://schemas.microsoft.com/office/drawing/2014/main" id="{E6A324C6-DBB9-3541-A4BE-978A5B91B4F6}"/>
              </a:ext>
            </a:extLst>
          </p:cNvPr>
          <p:cNvSpPr/>
          <p:nvPr userDrawn="1"/>
        </p:nvSpPr>
        <p:spPr>
          <a:xfrm>
            <a:off x="0" y="3418056"/>
            <a:ext cx="1710226" cy="17167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BD8C3A-3D47-7240-B721-0985D64AB82A}"/>
              </a:ext>
            </a:extLst>
          </p:cNvPr>
          <p:cNvSpPr/>
          <p:nvPr userDrawn="1"/>
        </p:nvSpPr>
        <p:spPr>
          <a:xfrm>
            <a:off x="3420452" y="3418056"/>
            <a:ext cx="1710226" cy="1716797"/>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4DDA39-0ED8-0346-A373-BAADD2C27BDA}"/>
              </a:ext>
            </a:extLst>
          </p:cNvPr>
          <p:cNvSpPr/>
          <p:nvPr userDrawn="1"/>
        </p:nvSpPr>
        <p:spPr>
          <a:xfrm>
            <a:off x="1710226" y="5134853"/>
            <a:ext cx="1710226" cy="17251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916663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Q&amp;A_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79CA80-5829-414E-91BD-95E640522978}"/>
              </a:ext>
            </a:extLst>
          </p:cNvPr>
          <p:cNvGrpSpPr/>
          <p:nvPr userDrawn="1"/>
        </p:nvGrpSpPr>
        <p:grpSpPr>
          <a:xfrm>
            <a:off x="0" y="0"/>
            <a:ext cx="12191999" cy="6853415"/>
            <a:chOff x="0" y="0"/>
            <a:chExt cx="12191999" cy="6853415"/>
          </a:xfrm>
        </p:grpSpPr>
        <p:sp>
          <p:nvSpPr>
            <p:cNvPr id="4" name="Rectangle 3">
              <a:extLst>
                <a:ext uri="{FF2B5EF4-FFF2-40B4-BE49-F238E27FC236}">
                  <a16:creationId xmlns:a16="http://schemas.microsoft.com/office/drawing/2014/main" id="{2D3A6C85-B6C5-D34E-A2E8-9B5803BFF82E}"/>
                </a:ext>
              </a:extLst>
            </p:cNvPr>
            <p:cNvSpPr/>
            <p:nvPr userDrawn="1"/>
          </p:nvSpPr>
          <p:spPr>
            <a:xfrm>
              <a:off x="6840904" y="0"/>
              <a:ext cx="5351095" cy="6853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485C2F-1E55-BB42-8905-482F8EE0579F}"/>
                </a:ext>
              </a:extLst>
            </p:cNvPr>
            <p:cNvSpPr/>
            <p:nvPr userDrawn="1"/>
          </p:nvSpPr>
          <p:spPr>
            <a:xfrm>
              <a:off x="1710226" y="1709595"/>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8B18D9-32BC-DA43-B172-9362AAFBF606}"/>
                </a:ext>
              </a:extLst>
            </p:cNvPr>
            <p:cNvSpPr/>
            <p:nvPr userDrawn="1"/>
          </p:nvSpPr>
          <p:spPr>
            <a:xfrm>
              <a:off x="5130677" y="1709595"/>
              <a:ext cx="1787647"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93655B-80BF-3F43-B76E-51C8611047FB}"/>
                </a:ext>
              </a:extLst>
            </p:cNvPr>
            <p:cNvSpPr/>
            <p:nvPr userDrawn="1"/>
          </p:nvSpPr>
          <p:spPr>
            <a:xfrm>
              <a:off x="3420452" y="678"/>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01812CF8-9E24-7942-9D1D-F84892D4EC4B}"/>
                </a:ext>
              </a:extLst>
            </p:cNvPr>
            <p:cNvSpPr/>
            <p:nvPr userDrawn="1"/>
          </p:nvSpPr>
          <p:spPr>
            <a:xfrm>
              <a:off x="0" y="1709595"/>
              <a:ext cx="1710226" cy="1710226"/>
            </a:xfrm>
            <a:custGeom>
              <a:avLst/>
              <a:gdLst>
                <a:gd name="connsiteX0" fmla="*/ 0 w 1710226"/>
                <a:gd name="connsiteY0" fmla="*/ 0 h 1710226"/>
                <a:gd name="connsiteX1" fmla="*/ 1710226 w 1710226"/>
                <a:gd name="connsiteY1" fmla="*/ 0 h 1710226"/>
                <a:gd name="connsiteX2" fmla="*/ 1710226 w 1710226"/>
                <a:gd name="connsiteY2" fmla="*/ 855113 h 1710226"/>
                <a:gd name="connsiteX3" fmla="*/ 855112 w 1710226"/>
                <a:gd name="connsiteY3" fmla="*/ 855113 h 1710226"/>
                <a:gd name="connsiteX4" fmla="*/ 855112 w 1710226"/>
                <a:gd name="connsiteY4" fmla="*/ 1710226 h 1710226"/>
                <a:gd name="connsiteX5" fmla="*/ 0 w 1710226"/>
                <a:gd name="connsiteY5" fmla="*/ 1710226 h 1710226"/>
                <a:gd name="connsiteX6" fmla="*/ 0 w 1710226"/>
                <a:gd name="connsiteY6" fmla="*/ 0 h 17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226" h="1710226">
                  <a:moveTo>
                    <a:pt x="0" y="0"/>
                  </a:moveTo>
                  <a:lnTo>
                    <a:pt x="1710226" y="0"/>
                  </a:lnTo>
                  <a:lnTo>
                    <a:pt x="1710226" y="855113"/>
                  </a:lnTo>
                  <a:lnTo>
                    <a:pt x="855112" y="855113"/>
                  </a:lnTo>
                  <a:lnTo>
                    <a:pt x="855112" y="1710226"/>
                  </a:lnTo>
                  <a:lnTo>
                    <a:pt x="0" y="171022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7335946" y="1732652"/>
            <a:ext cx="2007807" cy="1710226"/>
          </a:xfrm>
        </p:spPr>
        <p:txBody>
          <a:bodyPr lIns="0" tIns="0" bIns="0" anchor="ctr"/>
          <a:lstStyle>
            <a:lvl1pPr>
              <a:lnSpc>
                <a:spcPct val="100000"/>
              </a:lnSpc>
              <a:defRPr sz="6600" b="1">
                <a:solidFill>
                  <a:schemeClr val="bg2"/>
                </a:solidFill>
              </a:defRPr>
            </a:lvl1pPr>
          </a:lstStyle>
          <a:p>
            <a:pPr lvl="0"/>
            <a:r>
              <a:rPr lang="en-GB"/>
              <a:t>00</a:t>
            </a:r>
          </a:p>
        </p:txBody>
      </p:sp>
      <p:sp>
        <p:nvSpPr>
          <p:cNvPr id="22" name="Rectangle 21">
            <a:extLst>
              <a:ext uri="{FF2B5EF4-FFF2-40B4-BE49-F238E27FC236}">
                <a16:creationId xmlns:a16="http://schemas.microsoft.com/office/drawing/2014/main" id="{E6A324C6-DBB9-3541-A4BE-978A5B91B4F6}"/>
              </a:ext>
            </a:extLst>
          </p:cNvPr>
          <p:cNvSpPr/>
          <p:nvPr userDrawn="1"/>
        </p:nvSpPr>
        <p:spPr>
          <a:xfrm>
            <a:off x="0" y="3418056"/>
            <a:ext cx="1710226" cy="17167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BD8C3A-3D47-7240-B721-0985D64AB82A}"/>
              </a:ext>
            </a:extLst>
          </p:cNvPr>
          <p:cNvSpPr/>
          <p:nvPr userDrawn="1"/>
        </p:nvSpPr>
        <p:spPr>
          <a:xfrm>
            <a:off x="3420452" y="3418056"/>
            <a:ext cx="1710226" cy="1716797"/>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4DDA39-0ED8-0346-A373-BAADD2C27BDA}"/>
              </a:ext>
            </a:extLst>
          </p:cNvPr>
          <p:cNvSpPr/>
          <p:nvPr userDrawn="1"/>
        </p:nvSpPr>
        <p:spPr>
          <a:xfrm>
            <a:off x="1710226" y="5134853"/>
            <a:ext cx="1710226" cy="17251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0409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_Q&amp;A_gre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79CA80-5829-414E-91BD-95E640522978}"/>
              </a:ext>
            </a:extLst>
          </p:cNvPr>
          <p:cNvGrpSpPr/>
          <p:nvPr userDrawn="1"/>
        </p:nvGrpSpPr>
        <p:grpSpPr>
          <a:xfrm>
            <a:off x="0" y="0"/>
            <a:ext cx="12191999" cy="6853415"/>
            <a:chOff x="0" y="0"/>
            <a:chExt cx="12191999" cy="6853415"/>
          </a:xfrm>
        </p:grpSpPr>
        <p:sp>
          <p:nvSpPr>
            <p:cNvPr id="4" name="Rectangle 3">
              <a:extLst>
                <a:ext uri="{FF2B5EF4-FFF2-40B4-BE49-F238E27FC236}">
                  <a16:creationId xmlns:a16="http://schemas.microsoft.com/office/drawing/2014/main" id="{2D3A6C85-B6C5-D34E-A2E8-9B5803BFF82E}"/>
                </a:ext>
              </a:extLst>
            </p:cNvPr>
            <p:cNvSpPr/>
            <p:nvPr userDrawn="1"/>
          </p:nvSpPr>
          <p:spPr>
            <a:xfrm>
              <a:off x="6840904" y="0"/>
              <a:ext cx="5351095" cy="6853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485C2F-1E55-BB42-8905-482F8EE0579F}"/>
                </a:ext>
              </a:extLst>
            </p:cNvPr>
            <p:cNvSpPr/>
            <p:nvPr userDrawn="1"/>
          </p:nvSpPr>
          <p:spPr>
            <a:xfrm>
              <a:off x="1710226" y="1709595"/>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8B18D9-32BC-DA43-B172-9362AAFBF606}"/>
                </a:ext>
              </a:extLst>
            </p:cNvPr>
            <p:cNvSpPr/>
            <p:nvPr userDrawn="1"/>
          </p:nvSpPr>
          <p:spPr>
            <a:xfrm>
              <a:off x="5130677" y="1709595"/>
              <a:ext cx="1787647"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93655B-80BF-3F43-B76E-51C8611047FB}"/>
                </a:ext>
              </a:extLst>
            </p:cNvPr>
            <p:cNvSpPr/>
            <p:nvPr userDrawn="1"/>
          </p:nvSpPr>
          <p:spPr>
            <a:xfrm>
              <a:off x="3420452" y="678"/>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01812CF8-9E24-7942-9D1D-F84892D4EC4B}"/>
                </a:ext>
              </a:extLst>
            </p:cNvPr>
            <p:cNvSpPr/>
            <p:nvPr userDrawn="1"/>
          </p:nvSpPr>
          <p:spPr>
            <a:xfrm>
              <a:off x="0" y="1709595"/>
              <a:ext cx="1710226" cy="1710226"/>
            </a:xfrm>
            <a:custGeom>
              <a:avLst/>
              <a:gdLst>
                <a:gd name="connsiteX0" fmla="*/ 0 w 1710226"/>
                <a:gd name="connsiteY0" fmla="*/ 0 h 1710226"/>
                <a:gd name="connsiteX1" fmla="*/ 1710226 w 1710226"/>
                <a:gd name="connsiteY1" fmla="*/ 0 h 1710226"/>
                <a:gd name="connsiteX2" fmla="*/ 1710226 w 1710226"/>
                <a:gd name="connsiteY2" fmla="*/ 855113 h 1710226"/>
                <a:gd name="connsiteX3" fmla="*/ 855112 w 1710226"/>
                <a:gd name="connsiteY3" fmla="*/ 855113 h 1710226"/>
                <a:gd name="connsiteX4" fmla="*/ 855112 w 1710226"/>
                <a:gd name="connsiteY4" fmla="*/ 1710226 h 1710226"/>
                <a:gd name="connsiteX5" fmla="*/ 0 w 1710226"/>
                <a:gd name="connsiteY5" fmla="*/ 1710226 h 1710226"/>
                <a:gd name="connsiteX6" fmla="*/ 0 w 1710226"/>
                <a:gd name="connsiteY6" fmla="*/ 0 h 17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226" h="1710226">
                  <a:moveTo>
                    <a:pt x="0" y="0"/>
                  </a:moveTo>
                  <a:lnTo>
                    <a:pt x="1710226" y="0"/>
                  </a:lnTo>
                  <a:lnTo>
                    <a:pt x="1710226" y="855113"/>
                  </a:lnTo>
                  <a:lnTo>
                    <a:pt x="855112" y="855113"/>
                  </a:lnTo>
                  <a:lnTo>
                    <a:pt x="855112" y="1710226"/>
                  </a:lnTo>
                  <a:lnTo>
                    <a:pt x="0" y="171022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7335946" y="1732652"/>
            <a:ext cx="2007807" cy="1710226"/>
          </a:xfrm>
        </p:spPr>
        <p:txBody>
          <a:bodyPr lIns="0" tIns="0" bIns="0" anchor="ctr"/>
          <a:lstStyle>
            <a:lvl1pPr>
              <a:lnSpc>
                <a:spcPct val="100000"/>
              </a:lnSpc>
              <a:defRPr sz="6600" b="1">
                <a:solidFill>
                  <a:schemeClr val="bg2"/>
                </a:solidFill>
              </a:defRPr>
            </a:lvl1pPr>
          </a:lstStyle>
          <a:p>
            <a:pPr lvl="0"/>
            <a:r>
              <a:rPr lang="en-GB"/>
              <a:t>00</a:t>
            </a:r>
          </a:p>
        </p:txBody>
      </p:sp>
      <p:sp>
        <p:nvSpPr>
          <p:cNvPr id="22" name="Rectangle 21">
            <a:extLst>
              <a:ext uri="{FF2B5EF4-FFF2-40B4-BE49-F238E27FC236}">
                <a16:creationId xmlns:a16="http://schemas.microsoft.com/office/drawing/2014/main" id="{E6A324C6-DBB9-3541-A4BE-978A5B91B4F6}"/>
              </a:ext>
            </a:extLst>
          </p:cNvPr>
          <p:cNvSpPr/>
          <p:nvPr userDrawn="1"/>
        </p:nvSpPr>
        <p:spPr>
          <a:xfrm>
            <a:off x="0" y="3418056"/>
            <a:ext cx="1710226" cy="17167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BD8C3A-3D47-7240-B721-0985D64AB82A}"/>
              </a:ext>
            </a:extLst>
          </p:cNvPr>
          <p:cNvSpPr/>
          <p:nvPr userDrawn="1"/>
        </p:nvSpPr>
        <p:spPr>
          <a:xfrm>
            <a:off x="3420452" y="3418056"/>
            <a:ext cx="1710226" cy="1716797"/>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4DDA39-0ED8-0346-A373-BAADD2C27BDA}"/>
              </a:ext>
            </a:extLst>
          </p:cNvPr>
          <p:cNvSpPr/>
          <p:nvPr userDrawn="1"/>
        </p:nvSpPr>
        <p:spPr>
          <a:xfrm>
            <a:off x="1710226" y="5134853"/>
            <a:ext cx="1710226" cy="17251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119591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4_Q&amp;A_oran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79CA80-5829-414E-91BD-95E640522978}"/>
              </a:ext>
            </a:extLst>
          </p:cNvPr>
          <p:cNvGrpSpPr/>
          <p:nvPr userDrawn="1"/>
        </p:nvGrpSpPr>
        <p:grpSpPr>
          <a:xfrm>
            <a:off x="0" y="0"/>
            <a:ext cx="12191999" cy="6853415"/>
            <a:chOff x="0" y="0"/>
            <a:chExt cx="12191999" cy="6853415"/>
          </a:xfrm>
        </p:grpSpPr>
        <p:sp>
          <p:nvSpPr>
            <p:cNvPr id="4" name="Rectangle 3">
              <a:extLst>
                <a:ext uri="{FF2B5EF4-FFF2-40B4-BE49-F238E27FC236}">
                  <a16:creationId xmlns:a16="http://schemas.microsoft.com/office/drawing/2014/main" id="{2D3A6C85-B6C5-D34E-A2E8-9B5803BFF82E}"/>
                </a:ext>
              </a:extLst>
            </p:cNvPr>
            <p:cNvSpPr/>
            <p:nvPr userDrawn="1"/>
          </p:nvSpPr>
          <p:spPr>
            <a:xfrm>
              <a:off x="6840904" y="0"/>
              <a:ext cx="5351095" cy="6853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485C2F-1E55-BB42-8905-482F8EE0579F}"/>
                </a:ext>
              </a:extLst>
            </p:cNvPr>
            <p:cNvSpPr/>
            <p:nvPr userDrawn="1"/>
          </p:nvSpPr>
          <p:spPr>
            <a:xfrm>
              <a:off x="1710226" y="1709595"/>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8B18D9-32BC-DA43-B172-9362AAFBF606}"/>
                </a:ext>
              </a:extLst>
            </p:cNvPr>
            <p:cNvSpPr/>
            <p:nvPr userDrawn="1"/>
          </p:nvSpPr>
          <p:spPr>
            <a:xfrm>
              <a:off x="5130677" y="1709595"/>
              <a:ext cx="1787647"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93655B-80BF-3F43-B76E-51C8611047FB}"/>
                </a:ext>
              </a:extLst>
            </p:cNvPr>
            <p:cNvSpPr/>
            <p:nvPr userDrawn="1"/>
          </p:nvSpPr>
          <p:spPr>
            <a:xfrm>
              <a:off x="3420452" y="678"/>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01812CF8-9E24-7942-9D1D-F84892D4EC4B}"/>
                </a:ext>
              </a:extLst>
            </p:cNvPr>
            <p:cNvSpPr/>
            <p:nvPr userDrawn="1"/>
          </p:nvSpPr>
          <p:spPr>
            <a:xfrm>
              <a:off x="0" y="1709595"/>
              <a:ext cx="1710226" cy="1710226"/>
            </a:xfrm>
            <a:custGeom>
              <a:avLst/>
              <a:gdLst>
                <a:gd name="connsiteX0" fmla="*/ 0 w 1710226"/>
                <a:gd name="connsiteY0" fmla="*/ 0 h 1710226"/>
                <a:gd name="connsiteX1" fmla="*/ 1710226 w 1710226"/>
                <a:gd name="connsiteY1" fmla="*/ 0 h 1710226"/>
                <a:gd name="connsiteX2" fmla="*/ 1710226 w 1710226"/>
                <a:gd name="connsiteY2" fmla="*/ 855113 h 1710226"/>
                <a:gd name="connsiteX3" fmla="*/ 855112 w 1710226"/>
                <a:gd name="connsiteY3" fmla="*/ 855113 h 1710226"/>
                <a:gd name="connsiteX4" fmla="*/ 855112 w 1710226"/>
                <a:gd name="connsiteY4" fmla="*/ 1710226 h 1710226"/>
                <a:gd name="connsiteX5" fmla="*/ 0 w 1710226"/>
                <a:gd name="connsiteY5" fmla="*/ 1710226 h 1710226"/>
                <a:gd name="connsiteX6" fmla="*/ 0 w 1710226"/>
                <a:gd name="connsiteY6" fmla="*/ 0 h 17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226" h="1710226">
                  <a:moveTo>
                    <a:pt x="0" y="0"/>
                  </a:moveTo>
                  <a:lnTo>
                    <a:pt x="1710226" y="0"/>
                  </a:lnTo>
                  <a:lnTo>
                    <a:pt x="1710226" y="855113"/>
                  </a:lnTo>
                  <a:lnTo>
                    <a:pt x="855112" y="855113"/>
                  </a:lnTo>
                  <a:lnTo>
                    <a:pt x="855112" y="1710226"/>
                  </a:lnTo>
                  <a:lnTo>
                    <a:pt x="0" y="171022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7335946" y="1732652"/>
            <a:ext cx="2007807" cy="1710226"/>
          </a:xfrm>
        </p:spPr>
        <p:txBody>
          <a:bodyPr lIns="0" tIns="0" bIns="0" anchor="ctr"/>
          <a:lstStyle>
            <a:lvl1pPr>
              <a:lnSpc>
                <a:spcPct val="100000"/>
              </a:lnSpc>
              <a:defRPr sz="6600" b="1">
                <a:solidFill>
                  <a:schemeClr val="bg2"/>
                </a:solidFill>
              </a:defRPr>
            </a:lvl1pPr>
          </a:lstStyle>
          <a:p>
            <a:pPr lvl="0"/>
            <a:r>
              <a:rPr lang="en-GB"/>
              <a:t>00</a:t>
            </a:r>
          </a:p>
        </p:txBody>
      </p:sp>
      <p:sp>
        <p:nvSpPr>
          <p:cNvPr id="22" name="Rectangle 21">
            <a:extLst>
              <a:ext uri="{FF2B5EF4-FFF2-40B4-BE49-F238E27FC236}">
                <a16:creationId xmlns:a16="http://schemas.microsoft.com/office/drawing/2014/main" id="{E6A324C6-DBB9-3541-A4BE-978A5B91B4F6}"/>
              </a:ext>
            </a:extLst>
          </p:cNvPr>
          <p:cNvSpPr/>
          <p:nvPr userDrawn="1"/>
        </p:nvSpPr>
        <p:spPr>
          <a:xfrm>
            <a:off x="0" y="3418056"/>
            <a:ext cx="1710226" cy="17167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BD8C3A-3D47-7240-B721-0985D64AB82A}"/>
              </a:ext>
            </a:extLst>
          </p:cNvPr>
          <p:cNvSpPr/>
          <p:nvPr userDrawn="1"/>
        </p:nvSpPr>
        <p:spPr>
          <a:xfrm>
            <a:off x="3420452" y="3418056"/>
            <a:ext cx="1710226" cy="1716797"/>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4DDA39-0ED8-0346-A373-BAADD2C27BDA}"/>
              </a:ext>
            </a:extLst>
          </p:cNvPr>
          <p:cNvSpPr/>
          <p:nvPr userDrawn="1"/>
        </p:nvSpPr>
        <p:spPr>
          <a:xfrm>
            <a:off x="1710226" y="5134853"/>
            <a:ext cx="1710226" cy="17251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75036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_Q&amp;A_yellow">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8A79CA80-5829-414E-91BD-95E640522978}"/>
              </a:ext>
            </a:extLst>
          </p:cNvPr>
          <p:cNvGrpSpPr/>
          <p:nvPr userDrawn="1"/>
        </p:nvGrpSpPr>
        <p:grpSpPr>
          <a:xfrm>
            <a:off x="0" y="0"/>
            <a:ext cx="12191999" cy="6853415"/>
            <a:chOff x="0" y="0"/>
            <a:chExt cx="12191999" cy="6853415"/>
          </a:xfrm>
        </p:grpSpPr>
        <p:sp>
          <p:nvSpPr>
            <p:cNvPr id="4" name="Rectangle 3">
              <a:extLst>
                <a:ext uri="{FF2B5EF4-FFF2-40B4-BE49-F238E27FC236}">
                  <a16:creationId xmlns:a16="http://schemas.microsoft.com/office/drawing/2014/main" id="{2D3A6C85-B6C5-D34E-A2E8-9B5803BFF82E}"/>
                </a:ext>
              </a:extLst>
            </p:cNvPr>
            <p:cNvSpPr/>
            <p:nvPr userDrawn="1"/>
          </p:nvSpPr>
          <p:spPr>
            <a:xfrm>
              <a:off x="6840904" y="0"/>
              <a:ext cx="5351095" cy="685341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4C485C2F-1E55-BB42-8905-482F8EE0579F}"/>
                </a:ext>
              </a:extLst>
            </p:cNvPr>
            <p:cNvSpPr/>
            <p:nvPr userDrawn="1"/>
          </p:nvSpPr>
          <p:spPr>
            <a:xfrm>
              <a:off x="1710226" y="1709595"/>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98B18D9-32BC-DA43-B172-9362AAFBF606}"/>
                </a:ext>
              </a:extLst>
            </p:cNvPr>
            <p:cNvSpPr/>
            <p:nvPr userDrawn="1"/>
          </p:nvSpPr>
          <p:spPr>
            <a:xfrm>
              <a:off x="5130677" y="1709595"/>
              <a:ext cx="1787647"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893655B-80BF-3F43-B76E-51C8611047FB}"/>
                </a:ext>
              </a:extLst>
            </p:cNvPr>
            <p:cNvSpPr/>
            <p:nvPr userDrawn="1"/>
          </p:nvSpPr>
          <p:spPr>
            <a:xfrm>
              <a:off x="3420452" y="678"/>
              <a:ext cx="1710226" cy="171022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a:extLst>
                <a:ext uri="{FF2B5EF4-FFF2-40B4-BE49-F238E27FC236}">
                  <a16:creationId xmlns:a16="http://schemas.microsoft.com/office/drawing/2014/main" id="{01812CF8-9E24-7942-9D1D-F84892D4EC4B}"/>
                </a:ext>
              </a:extLst>
            </p:cNvPr>
            <p:cNvSpPr/>
            <p:nvPr userDrawn="1"/>
          </p:nvSpPr>
          <p:spPr>
            <a:xfrm>
              <a:off x="0" y="1709595"/>
              <a:ext cx="1710226" cy="1710226"/>
            </a:xfrm>
            <a:custGeom>
              <a:avLst/>
              <a:gdLst>
                <a:gd name="connsiteX0" fmla="*/ 0 w 1710226"/>
                <a:gd name="connsiteY0" fmla="*/ 0 h 1710226"/>
                <a:gd name="connsiteX1" fmla="*/ 1710226 w 1710226"/>
                <a:gd name="connsiteY1" fmla="*/ 0 h 1710226"/>
                <a:gd name="connsiteX2" fmla="*/ 1710226 w 1710226"/>
                <a:gd name="connsiteY2" fmla="*/ 855113 h 1710226"/>
                <a:gd name="connsiteX3" fmla="*/ 855112 w 1710226"/>
                <a:gd name="connsiteY3" fmla="*/ 855113 h 1710226"/>
                <a:gd name="connsiteX4" fmla="*/ 855112 w 1710226"/>
                <a:gd name="connsiteY4" fmla="*/ 1710226 h 1710226"/>
                <a:gd name="connsiteX5" fmla="*/ 0 w 1710226"/>
                <a:gd name="connsiteY5" fmla="*/ 1710226 h 1710226"/>
                <a:gd name="connsiteX6" fmla="*/ 0 w 1710226"/>
                <a:gd name="connsiteY6" fmla="*/ 0 h 1710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226" h="1710226">
                  <a:moveTo>
                    <a:pt x="0" y="0"/>
                  </a:moveTo>
                  <a:lnTo>
                    <a:pt x="1710226" y="0"/>
                  </a:lnTo>
                  <a:lnTo>
                    <a:pt x="1710226" y="855113"/>
                  </a:lnTo>
                  <a:lnTo>
                    <a:pt x="855112" y="855113"/>
                  </a:lnTo>
                  <a:lnTo>
                    <a:pt x="855112" y="1710226"/>
                  </a:lnTo>
                  <a:lnTo>
                    <a:pt x="0" y="1710226"/>
                  </a:lnTo>
                  <a:lnTo>
                    <a:pt x="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 Placeholder 8">
            <a:extLst>
              <a:ext uri="{FF2B5EF4-FFF2-40B4-BE49-F238E27FC236}">
                <a16:creationId xmlns:a16="http://schemas.microsoft.com/office/drawing/2014/main" id="{8CD9EC82-04FD-C847-A37C-B838AA3A45FF}"/>
              </a:ext>
            </a:extLst>
          </p:cNvPr>
          <p:cNvSpPr>
            <a:spLocks noGrp="1"/>
          </p:cNvSpPr>
          <p:nvPr>
            <p:ph type="body" sz="quarter" idx="10" hasCustomPrompt="1"/>
          </p:nvPr>
        </p:nvSpPr>
        <p:spPr>
          <a:xfrm>
            <a:off x="7335946" y="1732652"/>
            <a:ext cx="2007807" cy="1710226"/>
          </a:xfrm>
        </p:spPr>
        <p:txBody>
          <a:bodyPr lIns="0" tIns="0" bIns="0" anchor="ctr"/>
          <a:lstStyle>
            <a:lvl1pPr>
              <a:lnSpc>
                <a:spcPct val="100000"/>
              </a:lnSpc>
              <a:defRPr sz="6600" b="1">
                <a:solidFill>
                  <a:schemeClr val="bg2"/>
                </a:solidFill>
              </a:defRPr>
            </a:lvl1pPr>
          </a:lstStyle>
          <a:p>
            <a:pPr lvl="0"/>
            <a:r>
              <a:rPr lang="en-GB"/>
              <a:t>00</a:t>
            </a:r>
          </a:p>
        </p:txBody>
      </p:sp>
      <p:sp>
        <p:nvSpPr>
          <p:cNvPr id="22" name="Rectangle 21">
            <a:extLst>
              <a:ext uri="{FF2B5EF4-FFF2-40B4-BE49-F238E27FC236}">
                <a16:creationId xmlns:a16="http://schemas.microsoft.com/office/drawing/2014/main" id="{E6A324C6-DBB9-3541-A4BE-978A5B91B4F6}"/>
              </a:ext>
            </a:extLst>
          </p:cNvPr>
          <p:cNvSpPr/>
          <p:nvPr userDrawn="1"/>
        </p:nvSpPr>
        <p:spPr>
          <a:xfrm>
            <a:off x="0" y="3418056"/>
            <a:ext cx="1710226" cy="17167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5BD8C3A-3D47-7240-B721-0985D64AB82A}"/>
              </a:ext>
            </a:extLst>
          </p:cNvPr>
          <p:cNvSpPr/>
          <p:nvPr userDrawn="1"/>
        </p:nvSpPr>
        <p:spPr>
          <a:xfrm>
            <a:off x="3420452" y="3418056"/>
            <a:ext cx="1710226" cy="1716797"/>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4DDA39-0ED8-0346-A373-BAADD2C27BDA}"/>
              </a:ext>
            </a:extLst>
          </p:cNvPr>
          <p:cNvSpPr/>
          <p:nvPr userDrawn="1"/>
        </p:nvSpPr>
        <p:spPr>
          <a:xfrm>
            <a:off x="1710226" y="5134853"/>
            <a:ext cx="1710226" cy="17251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80193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647944" y="1290638"/>
            <a:ext cx="10817225" cy="4868862"/>
          </a:xfrm>
        </p:spPr>
        <p:txBody>
          <a:bodyPr lIns="0"/>
          <a:lstStyle>
            <a:lvl1pPr>
              <a:lnSpc>
                <a:spcPct val="100000"/>
              </a:lnSpc>
              <a:defRPr/>
            </a:lvl1pPr>
            <a:lvl2pPr>
              <a:defRPr sz="1400"/>
            </a:lvl2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5095" y="423567"/>
            <a:ext cx="10331938"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783252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ver slide_orange">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592231-1BC7-3646-8D60-C8037857540B}"/>
              </a:ext>
            </a:extLst>
          </p:cNvPr>
          <p:cNvSpPr/>
          <p:nvPr userDrawn="1"/>
        </p:nvSpPr>
        <p:spPr>
          <a:xfrm>
            <a:off x="6849374" y="0"/>
            <a:ext cx="5342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9052BE-A067-B845-BB34-DB14285F6F8E}"/>
              </a:ext>
            </a:extLst>
          </p:cNvPr>
          <p:cNvSpPr/>
          <p:nvPr userDrawn="1"/>
        </p:nvSpPr>
        <p:spPr>
          <a:xfrm>
            <a:off x="4572000" y="4580626"/>
            <a:ext cx="2277374" cy="227737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CF4B22D-21B9-DC46-B90C-9D588FB3C8A7}"/>
              </a:ext>
            </a:extLst>
          </p:cNvPr>
          <p:cNvSpPr/>
          <p:nvPr userDrawn="1"/>
        </p:nvSpPr>
        <p:spPr>
          <a:xfrm>
            <a:off x="9177" y="4580626"/>
            <a:ext cx="2277374" cy="2277374"/>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FA3B3A-9A26-CD42-BF9C-DD7F03EEBF61}"/>
              </a:ext>
            </a:extLst>
          </p:cNvPr>
          <p:cNvSpPr/>
          <p:nvPr userDrawn="1"/>
        </p:nvSpPr>
        <p:spPr>
          <a:xfrm>
            <a:off x="2298539" y="2284044"/>
            <a:ext cx="2277374" cy="2277374"/>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DA60D3-8490-7946-B29E-CA6CE6BDD29D}"/>
              </a:ext>
            </a:extLst>
          </p:cNvPr>
          <p:cNvSpPr/>
          <p:nvPr userDrawn="1"/>
        </p:nvSpPr>
        <p:spPr>
          <a:xfrm>
            <a:off x="4575913" y="12538"/>
            <a:ext cx="2277374" cy="2277374"/>
          </a:xfrm>
          <a:prstGeom prst="rect">
            <a:avLst/>
          </a:prstGeom>
          <a:solidFill>
            <a:schemeClr val="bg1">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77A6D32-44F4-E445-B37F-514C2D8D40C7}"/>
              </a:ext>
            </a:extLst>
          </p:cNvPr>
          <p:cNvSpPr>
            <a:spLocks noGrp="1"/>
          </p:cNvSpPr>
          <p:nvPr>
            <p:ph sz="quarter" idx="10"/>
          </p:nvPr>
        </p:nvSpPr>
        <p:spPr>
          <a:xfrm>
            <a:off x="7496175" y="2284044"/>
            <a:ext cx="3916021" cy="2956171"/>
          </a:xfrm>
        </p:spPr>
        <p:txBody>
          <a:bodyPr anchor="b" anchorCtr="0">
            <a:normAutofit/>
          </a:bodyPr>
          <a:lstStyle>
            <a:lvl1pPr>
              <a:lnSpc>
                <a:spcPct val="100000"/>
              </a:lnSpc>
              <a:defRPr sz="2800" b="1">
                <a:solidFill>
                  <a:schemeClr val="tx1"/>
                </a:solidFill>
              </a:defRPr>
            </a:lvl1pPr>
            <a:lvl2pPr>
              <a:defRPr sz="2800">
                <a:solidFill>
                  <a:schemeClr val="tx1"/>
                </a:solidFill>
              </a:defRPr>
            </a:lvl2pPr>
          </a:lstStyle>
          <a:p>
            <a:pPr lvl="0"/>
            <a:r>
              <a:rPr lang="en-US"/>
              <a:t>Click to edit Master text styles</a:t>
            </a:r>
          </a:p>
          <a:p>
            <a:pPr lvl="1"/>
            <a:r>
              <a:rPr lang="en-US"/>
              <a:t>Second level</a:t>
            </a:r>
          </a:p>
        </p:txBody>
      </p:sp>
      <p:sp>
        <p:nvSpPr>
          <p:cNvPr id="12" name="Content Placeholder 10">
            <a:extLst>
              <a:ext uri="{FF2B5EF4-FFF2-40B4-BE49-F238E27FC236}">
                <a16:creationId xmlns:a16="http://schemas.microsoft.com/office/drawing/2014/main" id="{A6E04787-CD12-0144-8F87-9A08FA77A6D2}"/>
              </a:ext>
            </a:extLst>
          </p:cNvPr>
          <p:cNvSpPr>
            <a:spLocks noGrp="1"/>
          </p:cNvSpPr>
          <p:nvPr>
            <p:ph sz="quarter" idx="11" hasCustomPrompt="1"/>
          </p:nvPr>
        </p:nvSpPr>
        <p:spPr>
          <a:xfrm>
            <a:off x="7496176" y="5505642"/>
            <a:ext cx="3131568" cy="362310"/>
          </a:xfrm>
        </p:spPr>
        <p:txBody>
          <a:bodyPr>
            <a:normAutofit/>
          </a:bodyPr>
          <a:lstStyle>
            <a:lvl1pPr>
              <a:lnSpc>
                <a:spcPct val="100000"/>
              </a:lnSpc>
              <a:defRPr sz="1100" b="0">
                <a:solidFill>
                  <a:schemeClr val="tx1"/>
                </a:solidFill>
              </a:defRPr>
            </a:lvl1pPr>
            <a:lvl2pPr>
              <a:defRPr sz="1100" b="0"/>
            </a:lvl2pPr>
          </a:lstStyle>
          <a:p>
            <a:pPr lvl="0"/>
            <a:fld id="{66A88D28-85EE-544C-8A21-1A58E8625535}" type="datetime3">
              <a:rPr lang="en-ZA" smtClean="0"/>
              <a:t>13 April 2021</a:t>
            </a:fld>
            <a:endParaRPr lang="en-US" dirty="0"/>
          </a:p>
        </p:txBody>
      </p:sp>
      <p:pic>
        <p:nvPicPr>
          <p:cNvPr id="10" name="Graphic 9">
            <a:extLst>
              <a:ext uri="{FF2B5EF4-FFF2-40B4-BE49-F238E27FC236}">
                <a16:creationId xmlns:a16="http://schemas.microsoft.com/office/drawing/2014/main" id="{BA920C3B-ED4C-3F4C-A817-15A8F3E33B6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01456" y="613554"/>
            <a:ext cx="1447079" cy="197329"/>
          </a:xfrm>
          <a:prstGeom prst="rect">
            <a:avLst/>
          </a:prstGeom>
        </p:spPr>
      </p:pic>
    </p:spTree>
    <p:extLst>
      <p:ext uri="{BB962C8B-B14F-4D97-AF65-F5344CB8AC3E}">
        <p14:creationId xmlns:p14="http://schemas.microsoft.com/office/powerpoint/2010/main" val="227001463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with subheading and Conten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647944" y="1290638"/>
            <a:ext cx="10816981" cy="4868862"/>
          </a:xfrm>
        </p:spPr>
        <p:txBody>
          <a:bodyPr lIns="0"/>
          <a:lstStyle>
            <a:lvl2pPr>
              <a:defRPr sz="1400"/>
            </a:lvl2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5328" y="423567"/>
            <a:ext cx="10331705" cy="519408"/>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96E1CC5A-B5D7-A345-A611-BEA2717BBE61}"/>
              </a:ext>
            </a:extLst>
          </p:cNvPr>
          <p:cNvSpPr>
            <a:spLocks noGrp="1"/>
          </p:cNvSpPr>
          <p:nvPr>
            <p:ph type="body" sz="quarter" idx="11"/>
          </p:nvPr>
        </p:nvSpPr>
        <p:spPr>
          <a:xfrm>
            <a:off x="645089" y="800100"/>
            <a:ext cx="10332474" cy="376238"/>
          </a:xfrm>
        </p:spPr>
        <p:txBody>
          <a:bodyPr lIns="0">
            <a:normAutofit/>
          </a:bodyPr>
          <a:lstStyle>
            <a:lvl1pPr>
              <a:defRPr sz="1400"/>
            </a:lvl1pPr>
          </a:lstStyle>
          <a:p>
            <a:pPr lvl="0"/>
            <a:r>
              <a:rPr lang="en-US"/>
              <a:t>Click to edit Master text styles</a:t>
            </a:r>
          </a:p>
        </p:txBody>
      </p:sp>
    </p:spTree>
    <p:extLst>
      <p:ext uri="{BB962C8B-B14F-4D97-AF65-F5344CB8AC3E}">
        <p14:creationId xmlns:p14="http://schemas.microsoft.com/office/powerpoint/2010/main" val="250943357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Content_two columns">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632315" y="1290638"/>
            <a:ext cx="5295898" cy="4868862"/>
          </a:xfrm>
        </p:spPr>
        <p:txBody>
          <a:bodyPr lIns="0"/>
          <a:lstStyle>
            <a:lvl2pPr>
              <a:defRPr sz="1400"/>
            </a:lvl2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32315" y="423567"/>
            <a:ext cx="10344718"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4">
            <a:extLst>
              <a:ext uri="{FF2B5EF4-FFF2-40B4-BE49-F238E27FC236}">
                <a16:creationId xmlns:a16="http://schemas.microsoft.com/office/drawing/2014/main" id="{306A70C2-5ABB-0A48-9E56-1115CC7E836E}"/>
              </a:ext>
            </a:extLst>
          </p:cNvPr>
          <p:cNvSpPr>
            <a:spLocks noGrp="1"/>
          </p:cNvSpPr>
          <p:nvPr>
            <p:ph sz="quarter" idx="11"/>
          </p:nvPr>
        </p:nvSpPr>
        <p:spPr>
          <a:xfrm>
            <a:off x="6248403" y="1290638"/>
            <a:ext cx="5295898" cy="4868862"/>
          </a:xfrm>
        </p:spPr>
        <p:txBody>
          <a:bodyPr lIns="0"/>
          <a:lstStyle>
            <a:lvl2pPr>
              <a:defRPr sz="1400"/>
            </a:lvl2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4405717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_char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647771" y="1290638"/>
            <a:ext cx="5318542" cy="4868862"/>
          </a:xfrm>
        </p:spPr>
        <p:txBody>
          <a:bodyPr lIns="0"/>
          <a:lstStyle>
            <a:lvl1pPr>
              <a:lnSpc>
                <a:spcPct val="100000"/>
              </a:lnSpc>
              <a:defRPr/>
            </a:lvl1pPr>
            <a:lvl2pPr>
              <a:defRPr sz="1400"/>
            </a:lvl2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771" y="423567"/>
            <a:ext cx="10329262"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hart Placeholder 2">
            <a:extLst>
              <a:ext uri="{FF2B5EF4-FFF2-40B4-BE49-F238E27FC236}">
                <a16:creationId xmlns:a16="http://schemas.microsoft.com/office/drawing/2014/main" id="{C32E9F3A-22FC-9049-9997-85BBAEF7FB67}"/>
              </a:ext>
            </a:extLst>
          </p:cNvPr>
          <p:cNvSpPr>
            <a:spLocks noGrp="1"/>
          </p:cNvSpPr>
          <p:nvPr>
            <p:ph type="chart" sz="quarter" idx="11"/>
          </p:nvPr>
        </p:nvSpPr>
        <p:spPr>
          <a:xfrm>
            <a:off x="6495390" y="1290638"/>
            <a:ext cx="5033476" cy="4906962"/>
          </a:xfrm>
        </p:spPr>
        <p:txBody>
          <a:bodyPr/>
          <a:lstStyle/>
          <a:p>
            <a:r>
              <a:rPr lang="en-US"/>
              <a:t>Click icon to add chart</a:t>
            </a:r>
          </a:p>
        </p:txBody>
      </p:sp>
    </p:spTree>
    <p:extLst>
      <p:ext uri="{BB962C8B-B14F-4D97-AF65-F5344CB8AC3E}">
        <p14:creationId xmlns:p14="http://schemas.microsoft.com/office/powerpoint/2010/main" val="72032160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and image_Lef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3E0DD9-3463-1742-8C03-7BA59D4808D8}"/>
              </a:ext>
            </a:extLst>
          </p:cNvPr>
          <p:cNvPicPr>
            <a:picLocks noChangeAspect="1"/>
          </p:cNvPicPr>
          <p:nvPr userDrawn="1"/>
        </p:nvPicPr>
        <p:blipFill>
          <a:blip r:embed="rId3"/>
          <a:srcRect/>
          <a:stretch/>
        </p:blipFill>
        <p:spPr>
          <a:xfrm>
            <a:off x="0" y="0"/>
            <a:ext cx="12192000" cy="6858000"/>
          </a:xfrm>
          <a:prstGeom prst="rect">
            <a:avLst/>
          </a:prstGeom>
          <a:noFill/>
        </p:spPr>
      </p:pic>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7200900" y="2895600"/>
            <a:ext cx="4279656" cy="3263900"/>
          </a:xfrm>
        </p:spPr>
        <p:txBody>
          <a:bodyPr lIns="0"/>
          <a:lstStyle>
            <a:lvl2pPr>
              <a:defRPr sz="1400"/>
            </a:lvl2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7200900" y="2009437"/>
            <a:ext cx="4279656" cy="804100"/>
          </a:xfrm>
          <a:prstGeom prst="rect">
            <a:avLst/>
          </a:prstGeom>
        </p:spPr>
        <p:txBody>
          <a:bodyPr vert="horz" lIns="0" tIns="45720" rIns="91440" bIns="45720" rtlCol="0" anchor="t">
            <a:normAutofit/>
          </a:bodyPr>
          <a:lstStyle>
            <a:lvl1pPr>
              <a:defRPr b="1">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0383547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and image_right">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3E0DD9-3463-1742-8C03-7BA59D4808D8}"/>
              </a:ext>
            </a:extLst>
          </p:cNvPr>
          <p:cNvPicPr>
            <a:picLocks noChangeAspect="1"/>
          </p:cNvPicPr>
          <p:nvPr userDrawn="1"/>
        </p:nvPicPr>
        <p:blipFill>
          <a:blip r:embed="rId3"/>
          <a:srcRect/>
          <a:stretch/>
        </p:blipFill>
        <p:spPr>
          <a:xfrm flipH="1">
            <a:off x="0" y="0"/>
            <a:ext cx="12192000" cy="6858000"/>
          </a:xfrm>
          <a:prstGeom prst="rect">
            <a:avLst/>
          </a:prstGeom>
        </p:spPr>
      </p:pic>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584444" y="2895600"/>
            <a:ext cx="4279656" cy="3263900"/>
          </a:xfrm>
        </p:spPr>
        <p:txBody>
          <a:bodyPr lIns="0"/>
          <a:lstStyle>
            <a:lvl2pPr>
              <a:defRPr sz="1400"/>
            </a:lvl2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1983310"/>
            <a:ext cx="4279656" cy="804100"/>
          </a:xfrm>
          <a:prstGeom prst="rect">
            <a:avLst/>
          </a:prstGeom>
        </p:spPr>
        <p:txBody>
          <a:bodyPr vert="horz" lIns="0" tIns="45720" rIns="91440" bIns="45720" rtlCol="0" anchor="t">
            <a:normAutofit/>
          </a:bodyPr>
          <a:lstStyle>
            <a:lvl1pPr>
              <a:lnSpc>
                <a:spcPct val="100000"/>
              </a:lnSpc>
              <a:defRPr b="1">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 </a:t>
            </a:r>
            <a:endParaRPr lang="en-ZA" dirty="0">
              <a:solidFill>
                <a:schemeClr val="bg1"/>
              </a:solidFill>
            </a:endParaRPr>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5524745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tent and image with highlight_purple">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3E0DD9-3463-1742-8C03-7BA59D4808D8}"/>
              </a:ext>
            </a:extLst>
          </p:cNvPr>
          <p:cNvPicPr>
            <a:picLocks noChangeAspect="1"/>
          </p:cNvPicPr>
          <p:nvPr userDrawn="1"/>
        </p:nvPicPr>
        <p:blipFill>
          <a:blip r:embed="rId3"/>
          <a:srcRect/>
          <a:stretch/>
        </p:blipFill>
        <p:spPr>
          <a:xfrm flipH="1">
            <a:off x="0" y="0"/>
            <a:ext cx="12192000" cy="6858000"/>
          </a:xfrm>
          <a:prstGeom prst="rect">
            <a:avLst/>
          </a:prstGeom>
        </p:spPr>
      </p:pic>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584444" y="2895600"/>
            <a:ext cx="4279656" cy="3263900"/>
          </a:xfrm>
        </p:spPr>
        <p:txBody>
          <a:bodyPr lIns="0"/>
          <a:lstStyle>
            <a:lvl2pPr>
              <a:defRPr sz="1400"/>
            </a:lvl2pPr>
            <a:lvl5pPr>
              <a:defRPr>
                <a:solidFill>
                  <a:schemeClr val="accent6"/>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1718874"/>
            <a:ext cx="4279656" cy="804100"/>
          </a:xfrm>
          <a:prstGeom prst="rect">
            <a:avLst/>
          </a:prstGeom>
        </p:spPr>
        <p:txBody>
          <a:bodyPr vert="horz" lIns="0" tIns="45720" rIns="91440" bIns="45720" rtlCol="0" anchor="t">
            <a:normAutofit/>
          </a:bodyPr>
          <a:lstStyle>
            <a:lvl1pPr>
              <a:defRPr b="1">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 </a:t>
            </a:r>
            <a:endParaRPr lang="en-ZA" dirty="0">
              <a:solidFill>
                <a:schemeClr val="bg1"/>
              </a:solidFill>
            </a:endParaRPr>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F518CED-F440-EC46-A3DF-9330FBA33D4F}"/>
              </a:ext>
            </a:extLst>
          </p:cNvPr>
          <p:cNvSpPr/>
          <p:nvPr userDrawn="1"/>
        </p:nvSpPr>
        <p:spPr>
          <a:xfrm>
            <a:off x="7058025" y="3414712"/>
            <a:ext cx="3457575" cy="17287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91130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Content and image with highlight_turq">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3E0DD9-3463-1742-8C03-7BA59D4808D8}"/>
              </a:ext>
            </a:extLst>
          </p:cNvPr>
          <p:cNvPicPr>
            <a:picLocks noChangeAspect="1"/>
          </p:cNvPicPr>
          <p:nvPr userDrawn="1"/>
        </p:nvPicPr>
        <p:blipFill>
          <a:blip r:embed="rId3"/>
          <a:srcRect/>
          <a:stretch/>
        </p:blipFill>
        <p:spPr>
          <a:xfrm flipH="1">
            <a:off x="0" y="0"/>
            <a:ext cx="12192000" cy="6858000"/>
          </a:xfrm>
          <a:prstGeom prst="rect">
            <a:avLst/>
          </a:prstGeom>
        </p:spPr>
      </p:pic>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584444" y="2895600"/>
            <a:ext cx="4279656" cy="3263900"/>
          </a:xfrm>
        </p:spPr>
        <p:txBody>
          <a:bodyPr lIns="0"/>
          <a:lstStyle>
            <a:lvl2pPr>
              <a:defRPr sz="1400"/>
            </a:lvl2pPr>
            <a:lvl5pPr>
              <a:defRPr>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1718874"/>
            <a:ext cx="4279656" cy="804100"/>
          </a:xfrm>
          <a:prstGeom prst="rect">
            <a:avLst/>
          </a:prstGeom>
        </p:spPr>
        <p:txBody>
          <a:bodyPr vert="horz" lIns="0" tIns="45720" rIns="91440" bIns="45720" rtlCol="0" anchor="t">
            <a:normAutofit/>
          </a:bodyPr>
          <a:lstStyle>
            <a:lvl1pPr>
              <a:defRPr b="1">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 </a:t>
            </a:r>
            <a:endParaRPr lang="en-ZA" dirty="0">
              <a:solidFill>
                <a:schemeClr val="bg1"/>
              </a:solidFill>
            </a:endParaRPr>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F518CED-F440-EC46-A3DF-9330FBA33D4F}"/>
              </a:ext>
            </a:extLst>
          </p:cNvPr>
          <p:cNvSpPr/>
          <p:nvPr userDrawn="1"/>
        </p:nvSpPr>
        <p:spPr>
          <a:xfrm>
            <a:off x="7058025" y="3414712"/>
            <a:ext cx="3457575" cy="17287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045964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_Content and image with highlight_blue">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3E0DD9-3463-1742-8C03-7BA59D4808D8}"/>
              </a:ext>
            </a:extLst>
          </p:cNvPr>
          <p:cNvPicPr>
            <a:picLocks noChangeAspect="1"/>
          </p:cNvPicPr>
          <p:nvPr userDrawn="1"/>
        </p:nvPicPr>
        <p:blipFill>
          <a:blip r:embed="rId3"/>
          <a:srcRect/>
          <a:stretch/>
        </p:blipFill>
        <p:spPr>
          <a:xfrm flipH="1">
            <a:off x="0" y="0"/>
            <a:ext cx="12192000" cy="6858000"/>
          </a:xfrm>
          <a:prstGeom prst="rect">
            <a:avLst/>
          </a:prstGeom>
        </p:spPr>
      </p:pic>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584444" y="2895600"/>
            <a:ext cx="4279656" cy="3263900"/>
          </a:xfrm>
        </p:spPr>
        <p:txBody>
          <a:bodyPr lIns="0"/>
          <a:lstStyle>
            <a:lvl2pPr>
              <a:defRPr sz="1400"/>
            </a:lvl2pPr>
            <a:lvl5pPr>
              <a:defRPr>
                <a:solidFill>
                  <a:schemeClr val="accent3"/>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1715844"/>
            <a:ext cx="4279656" cy="804100"/>
          </a:xfrm>
          <a:prstGeom prst="rect">
            <a:avLst/>
          </a:prstGeom>
        </p:spPr>
        <p:txBody>
          <a:bodyPr vert="horz" lIns="0" tIns="45720" rIns="91440" bIns="45720" rtlCol="0" anchor="t">
            <a:normAutofit/>
          </a:bodyPr>
          <a:lstStyle>
            <a:lvl1pPr>
              <a:defRPr b="1">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 </a:t>
            </a:r>
            <a:endParaRPr lang="en-ZA" dirty="0">
              <a:solidFill>
                <a:schemeClr val="bg1"/>
              </a:solidFill>
            </a:endParaRPr>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F518CED-F440-EC46-A3DF-9330FBA33D4F}"/>
              </a:ext>
            </a:extLst>
          </p:cNvPr>
          <p:cNvSpPr/>
          <p:nvPr userDrawn="1"/>
        </p:nvSpPr>
        <p:spPr>
          <a:xfrm>
            <a:off x="7058025" y="3414712"/>
            <a:ext cx="3457575" cy="172878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136110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and image with highlight_green">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3E0DD9-3463-1742-8C03-7BA59D4808D8}"/>
              </a:ext>
            </a:extLst>
          </p:cNvPr>
          <p:cNvPicPr>
            <a:picLocks noChangeAspect="1"/>
          </p:cNvPicPr>
          <p:nvPr userDrawn="1"/>
        </p:nvPicPr>
        <p:blipFill>
          <a:blip r:embed="rId3"/>
          <a:srcRect/>
          <a:stretch/>
        </p:blipFill>
        <p:spPr>
          <a:xfrm flipH="1">
            <a:off x="0" y="0"/>
            <a:ext cx="12192000" cy="6858000"/>
          </a:xfrm>
          <a:prstGeom prst="rect">
            <a:avLst/>
          </a:prstGeom>
        </p:spPr>
      </p:pic>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584444" y="2895600"/>
            <a:ext cx="4279656" cy="3263900"/>
          </a:xfrm>
        </p:spPr>
        <p:txBody>
          <a:bodyPr lIns="0"/>
          <a:lstStyle>
            <a:lvl2pPr>
              <a:defRPr sz="1400"/>
            </a:lvl2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1715844"/>
            <a:ext cx="4279656" cy="804100"/>
          </a:xfrm>
          <a:prstGeom prst="rect">
            <a:avLst/>
          </a:prstGeom>
        </p:spPr>
        <p:txBody>
          <a:bodyPr vert="horz" lIns="0" tIns="45720" rIns="91440" bIns="45720" rtlCol="0" anchor="t">
            <a:normAutofit/>
          </a:bodyPr>
          <a:lstStyle>
            <a:lvl1pPr>
              <a:defRPr b="1">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 </a:t>
            </a:r>
            <a:endParaRPr lang="en-ZA" dirty="0">
              <a:solidFill>
                <a:schemeClr val="bg1"/>
              </a:solidFill>
            </a:endParaRPr>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F518CED-F440-EC46-A3DF-9330FBA33D4F}"/>
              </a:ext>
            </a:extLst>
          </p:cNvPr>
          <p:cNvSpPr/>
          <p:nvPr userDrawn="1"/>
        </p:nvSpPr>
        <p:spPr>
          <a:xfrm>
            <a:off x="7058025" y="3414712"/>
            <a:ext cx="3457575" cy="17287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099515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Content and image with highlight_orange">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3E0DD9-3463-1742-8C03-7BA59D4808D8}"/>
              </a:ext>
            </a:extLst>
          </p:cNvPr>
          <p:cNvPicPr>
            <a:picLocks noChangeAspect="1"/>
          </p:cNvPicPr>
          <p:nvPr userDrawn="1"/>
        </p:nvPicPr>
        <p:blipFill>
          <a:blip r:embed="rId3"/>
          <a:srcRect/>
          <a:stretch/>
        </p:blipFill>
        <p:spPr>
          <a:xfrm flipH="1">
            <a:off x="0" y="0"/>
            <a:ext cx="12192000" cy="6858000"/>
          </a:xfrm>
          <a:prstGeom prst="rect">
            <a:avLst/>
          </a:prstGeom>
        </p:spPr>
      </p:pic>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584444" y="2895600"/>
            <a:ext cx="4279656" cy="3263900"/>
          </a:xfrm>
        </p:spPr>
        <p:txBody>
          <a:bodyPr lIns="0"/>
          <a:lstStyle>
            <a:lvl2pPr>
              <a:defRPr sz="1400"/>
            </a:lvl2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1718874"/>
            <a:ext cx="4279656" cy="804100"/>
          </a:xfrm>
          <a:prstGeom prst="rect">
            <a:avLst/>
          </a:prstGeom>
        </p:spPr>
        <p:txBody>
          <a:bodyPr vert="horz" lIns="0" tIns="45720" rIns="91440" bIns="45720" rtlCol="0" anchor="t">
            <a:normAutofit/>
          </a:bodyPr>
          <a:lstStyle>
            <a:lvl1pPr>
              <a:defRPr b="1">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 </a:t>
            </a:r>
            <a:endParaRPr lang="en-ZA" dirty="0">
              <a:solidFill>
                <a:schemeClr val="bg1"/>
              </a:solidFill>
            </a:endParaRPr>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F518CED-F440-EC46-A3DF-9330FBA33D4F}"/>
              </a:ext>
            </a:extLst>
          </p:cNvPr>
          <p:cNvSpPr/>
          <p:nvPr userDrawn="1"/>
        </p:nvSpPr>
        <p:spPr>
          <a:xfrm>
            <a:off x="7058025" y="3414712"/>
            <a:ext cx="3457575" cy="172878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419469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ver slide_yellow">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E592231-1BC7-3646-8D60-C8037857540B}"/>
              </a:ext>
            </a:extLst>
          </p:cNvPr>
          <p:cNvSpPr/>
          <p:nvPr userDrawn="1"/>
        </p:nvSpPr>
        <p:spPr>
          <a:xfrm>
            <a:off x="6849374" y="0"/>
            <a:ext cx="5342626"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9052BE-A067-B845-BB34-DB14285F6F8E}"/>
              </a:ext>
            </a:extLst>
          </p:cNvPr>
          <p:cNvSpPr/>
          <p:nvPr userDrawn="1"/>
        </p:nvSpPr>
        <p:spPr>
          <a:xfrm>
            <a:off x="4572000" y="4580626"/>
            <a:ext cx="2277374" cy="227737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CF4B22D-21B9-DC46-B90C-9D588FB3C8A7}"/>
              </a:ext>
            </a:extLst>
          </p:cNvPr>
          <p:cNvSpPr/>
          <p:nvPr userDrawn="1"/>
        </p:nvSpPr>
        <p:spPr>
          <a:xfrm>
            <a:off x="9177" y="4580626"/>
            <a:ext cx="2277374" cy="2277374"/>
          </a:xfrm>
          <a:prstGeom prst="rect">
            <a:avLst/>
          </a:prstGeom>
          <a:solidFill>
            <a:schemeClr val="tx1">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0FA3B3A-9A26-CD42-BF9C-DD7F03EEBF61}"/>
              </a:ext>
            </a:extLst>
          </p:cNvPr>
          <p:cNvSpPr/>
          <p:nvPr userDrawn="1"/>
        </p:nvSpPr>
        <p:spPr>
          <a:xfrm>
            <a:off x="2298539" y="2284044"/>
            <a:ext cx="2277374" cy="2277374"/>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DA60D3-8490-7946-B29E-CA6CE6BDD29D}"/>
              </a:ext>
            </a:extLst>
          </p:cNvPr>
          <p:cNvSpPr/>
          <p:nvPr userDrawn="1"/>
        </p:nvSpPr>
        <p:spPr>
          <a:xfrm>
            <a:off x="4575913" y="12538"/>
            <a:ext cx="2277374" cy="2277374"/>
          </a:xfrm>
          <a:prstGeom prst="rect">
            <a:avLst/>
          </a:prstGeom>
          <a:solidFill>
            <a:schemeClr val="bg1">
              <a:alpha val="46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10">
            <a:extLst>
              <a:ext uri="{FF2B5EF4-FFF2-40B4-BE49-F238E27FC236}">
                <a16:creationId xmlns:a16="http://schemas.microsoft.com/office/drawing/2014/main" id="{377A6D32-44F4-E445-B37F-514C2D8D40C7}"/>
              </a:ext>
            </a:extLst>
          </p:cNvPr>
          <p:cNvSpPr>
            <a:spLocks noGrp="1"/>
          </p:cNvSpPr>
          <p:nvPr>
            <p:ph sz="quarter" idx="10"/>
          </p:nvPr>
        </p:nvSpPr>
        <p:spPr>
          <a:xfrm>
            <a:off x="7496175" y="2284044"/>
            <a:ext cx="3916021" cy="2956171"/>
          </a:xfrm>
        </p:spPr>
        <p:txBody>
          <a:bodyPr anchor="b" anchorCtr="0">
            <a:normAutofit/>
          </a:bodyPr>
          <a:lstStyle>
            <a:lvl1pPr>
              <a:lnSpc>
                <a:spcPct val="100000"/>
              </a:lnSpc>
              <a:defRPr sz="2800" b="1">
                <a:solidFill>
                  <a:schemeClr val="tx1"/>
                </a:solidFill>
              </a:defRPr>
            </a:lvl1pPr>
            <a:lvl2pPr>
              <a:defRPr sz="2800">
                <a:solidFill>
                  <a:schemeClr val="tx1"/>
                </a:solidFill>
              </a:defRPr>
            </a:lvl2pPr>
          </a:lstStyle>
          <a:p>
            <a:pPr lvl="0"/>
            <a:r>
              <a:rPr lang="en-US"/>
              <a:t>Click to edit Master text styles</a:t>
            </a:r>
          </a:p>
          <a:p>
            <a:pPr lvl="1"/>
            <a:r>
              <a:rPr lang="en-US"/>
              <a:t>Second level</a:t>
            </a:r>
          </a:p>
        </p:txBody>
      </p:sp>
      <p:sp>
        <p:nvSpPr>
          <p:cNvPr id="12" name="Content Placeholder 10">
            <a:extLst>
              <a:ext uri="{FF2B5EF4-FFF2-40B4-BE49-F238E27FC236}">
                <a16:creationId xmlns:a16="http://schemas.microsoft.com/office/drawing/2014/main" id="{A6E04787-CD12-0144-8F87-9A08FA77A6D2}"/>
              </a:ext>
            </a:extLst>
          </p:cNvPr>
          <p:cNvSpPr>
            <a:spLocks noGrp="1"/>
          </p:cNvSpPr>
          <p:nvPr>
            <p:ph sz="quarter" idx="11" hasCustomPrompt="1"/>
          </p:nvPr>
        </p:nvSpPr>
        <p:spPr>
          <a:xfrm>
            <a:off x="7496176" y="5505642"/>
            <a:ext cx="3131568" cy="362310"/>
          </a:xfrm>
        </p:spPr>
        <p:txBody>
          <a:bodyPr>
            <a:normAutofit/>
          </a:bodyPr>
          <a:lstStyle>
            <a:lvl1pPr>
              <a:lnSpc>
                <a:spcPct val="100000"/>
              </a:lnSpc>
              <a:defRPr sz="1100" b="0">
                <a:solidFill>
                  <a:schemeClr val="tx1"/>
                </a:solidFill>
              </a:defRPr>
            </a:lvl1pPr>
            <a:lvl2pPr>
              <a:defRPr sz="1100" b="0"/>
            </a:lvl2pPr>
          </a:lstStyle>
          <a:p>
            <a:pPr lvl="0"/>
            <a:fld id="{643F72C8-B9F5-3747-8BF4-5384E267E477}" type="datetime3">
              <a:rPr lang="en-ZA" smtClean="0"/>
              <a:t>13 April 2021</a:t>
            </a:fld>
            <a:endParaRPr lang="en-US" dirty="0"/>
          </a:p>
        </p:txBody>
      </p:sp>
      <p:pic>
        <p:nvPicPr>
          <p:cNvPr id="10" name="Graphic 9">
            <a:extLst>
              <a:ext uri="{FF2B5EF4-FFF2-40B4-BE49-F238E27FC236}">
                <a16:creationId xmlns:a16="http://schemas.microsoft.com/office/drawing/2014/main" id="{BA920C3B-ED4C-3F4C-A817-15A8F3E33B6F}"/>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101456" y="613554"/>
            <a:ext cx="1447079" cy="197329"/>
          </a:xfrm>
          <a:prstGeom prst="rect">
            <a:avLst/>
          </a:prstGeom>
        </p:spPr>
      </p:pic>
    </p:spTree>
    <p:extLst>
      <p:ext uri="{BB962C8B-B14F-4D97-AF65-F5344CB8AC3E}">
        <p14:creationId xmlns:p14="http://schemas.microsoft.com/office/powerpoint/2010/main" val="364922605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Content and image with highlight_yellow">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E73E0DD9-3463-1742-8C03-7BA59D4808D8}"/>
              </a:ext>
            </a:extLst>
          </p:cNvPr>
          <p:cNvPicPr>
            <a:picLocks noChangeAspect="1"/>
          </p:cNvPicPr>
          <p:nvPr userDrawn="1"/>
        </p:nvPicPr>
        <p:blipFill>
          <a:blip r:embed="rId3"/>
          <a:srcRect/>
          <a:stretch/>
        </p:blipFill>
        <p:spPr>
          <a:xfrm flipH="1">
            <a:off x="0" y="0"/>
            <a:ext cx="12192000" cy="6858000"/>
          </a:xfrm>
          <a:prstGeom prst="rect">
            <a:avLst/>
          </a:prstGeom>
        </p:spPr>
      </p:pic>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584444" y="2895600"/>
            <a:ext cx="4279656" cy="3263900"/>
          </a:xfrm>
        </p:spPr>
        <p:txBody>
          <a:bodyPr lIns="0"/>
          <a:lstStyle>
            <a:lvl2pPr>
              <a:defRPr sz="1400"/>
            </a:lvl2pPr>
            <a:lvl5pPr>
              <a:defRPr>
                <a:solidFill>
                  <a:schemeClr val="accent4"/>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1718874"/>
            <a:ext cx="4279656" cy="804100"/>
          </a:xfrm>
          <a:prstGeom prst="rect">
            <a:avLst/>
          </a:prstGeom>
        </p:spPr>
        <p:txBody>
          <a:bodyPr vert="horz" lIns="0" tIns="45720" rIns="91440" bIns="45720" rtlCol="0" anchor="t">
            <a:normAutofit/>
          </a:bodyPr>
          <a:lstStyle>
            <a:lvl1pPr>
              <a:defRPr b="1">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 </a:t>
            </a:r>
            <a:endParaRPr lang="en-ZA" dirty="0">
              <a:solidFill>
                <a:schemeClr val="bg1"/>
              </a:solidFill>
            </a:endParaRPr>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AF518CED-F440-EC46-A3DF-9330FBA33D4F}"/>
              </a:ext>
            </a:extLst>
          </p:cNvPr>
          <p:cNvSpPr/>
          <p:nvPr userDrawn="1"/>
        </p:nvSpPr>
        <p:spPr>
          <a:xfrm>
            <a:off x="7058025" y="3414712"/>
            <a:ext cx="3457575" cy="172878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677340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_Black (Don't use)">
    <p:bg>
      <p:bgPr>
        <a:solidFill>
          <a:schemeClr val="bg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771" y="423567"/>
            <a:ext cx="10329262"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D91E87CA-F830-514A-99A0-5386959D7C43}"/>
              </a:ext>
            </a:extLst>
          </p:cNvPr>
          <p:cNvSpPr>
            <a:spLocks noGrp="1"/>
          </p:cNvSpPr>
          <p:nvPr>
            <p:ph idx="1"/>
          </p:nvPr>
        </p:nvSpPr>
        <p:spPr>
          <a:xfrm>
            <a:off x="647770" y="1310021"/>
            <a:ext cx="10817595" cy="4861848"/>
          </a:xfrm>
          <a:prstGeom prst="rect">
            <a:avLst/>
          </a:prstGeom>
        </p:spPr>
        <p:txBody>
          <a:bodyPr vert="horz" lIns="0" tIns="45720" rIns="0" bIns="45720" rtlCol="0">
            <a:normAutofit/>
          </a:bodyPr>
          <a:lstStyle>
            <a:lvl1pPr>
              <a:spcAft>
                <a:spcPts val="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grpSp>
        <p:nvGrpSpPr>
          <p:cNvPr id="34" name="Group 33">
            <a:extLst>
              <a:ext uri="{FF2B5EF4-FFF2-40B4-BE49-F238E27FC236}">
                <a16:creationId xmlns:a16="http://schemas.microsoft.com/office/drawing/2014/main" id="{98C4D3CC-837F-F642-AD13-53EC2FF20356}"/>
              </a:ext>
            </a:extLst>
          </p:cNvPr>
          <p:cNvGrpSpPr/>
          <p:nvPr userDrawn="1"/>
        </p:nvGrpSpPr>
        <p:grpSpPr>
          <a:xfrm>
            <a:off x="11283024" y="492407"/>
            <a:ext cx="245842" cy="245842"/>
            <a:chOff x="0" y="0"/>
            <a:chExt cx="6858000" cy="6858000"/>
          </a:xfrm>
          <a:solidFill>
            <a:schemeClr val="tx1"/>
          </a:solidFill>
        </p:grpSpPr>
        <p:sp>
          <p:nvSpPr>
            <p:cNvPr id="35" name="Rectangle 34">
              <a:extLst>
                <a:ext uri="{FF2B5EF4-FFF2-40B4-BE49-F238E27FC236}">
                  <a16:creationId xmlns:a16="http://schemas.microsoft.com/office/drawing/2014/main" id="{D1E2841D-146A-A14C-A918-620FF128F341}"/>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FBBCD76-D886-EF45-AF17-4DFBC13C684E}"/>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202FA5BE-1B0E-3542-8DC7-1FE33B065C6A}"/>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87812A2-8DB7-0346-8BF3-CA41DC4697E7}"/>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3BEF2C1-A09B-DB4F-B159-8AB400DD2854}"/>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2940161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with subheading and Content_black">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647771" y="1309888"/>
            <a:ext cx="10817154" cy="4868862"/>
          </a:xfrm>
        </p:spPr>
        <p:txBody>
          <a:bodyPr lIns="0"/>
          <a:lstStyle>
            <a:lvl1pPr>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771" y="423567"/>
            <a:ext cx="10329262" cy="464954"/>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
            <a:extLst>
              <a:ext uri="{FF2B5EF4-FFF2-40B4-BE49-F238E27FC236}">
                <a16:creationId xmlns:a16="http://schemas.microsoft.com/office/drawing/2014/main" id="{96E1CC5A-B5D7-A345-A611-BEA2717BBE61}"/>
              </a:ext>
            </a:extLst>
          </p:cNvPr>
          <p:cNvSpPr>
            <a:spLocks noGrp="1"/>
          </p:cNvSpPr>
          <p:nvPr>
            <p:ph type="body" sz="quarter" idx="11"/>
          </p:nvPr>
        </p:nvSpPr>
        <p:spPr>
          <a:xfrm>
            <a:off x="647771" y="800100"/>
            <a:ext cx="10329792" cy="376238"/>
          </a:xfrm>
        </p:spPr>
        <p:txBody>
          <a:bodyPr lIns="0">
            <a:normAutofit/>
          </a:bodyPr>
          <a:lstStyle>
            <a:lvl1pPr>
              <a:defRPr sz="14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250615289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_two columns_black">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647699" y="1309888"/>
            <a:ext cx="5280514" cy="4868862"/>
          </a:xfrm>
        </p:spPr>
        <p:txBody>
          <a:bodyPr lIns="0"/>
          <a:lstStyle>
            <a:lvl1pPr>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771" y="423567"/>
            <a:ext cx="10329262"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Content Placeholder 4">
            <a:extLst>
              <a:ext uri="{FF2B5EF4-FFF2-40B4-BE49-F238E27FC236}">
                <a16:creationId xmlns:a16="http://schemas.microsoft.com/office/drawing/2014/main" id="{306A70C2-5ABB-0A48-9E56-1115CC7E836E}"/>
              </a:ext>
            </a:extLst>
          </p:cNvPr>
          <p:cNvSpPr>
            <a:spLocks noGrp="1"/>
          </p:cNvSpPr>
          <p:nvPr>
            <p:ph sz="quarter" idx="11"/>
          </p:nvPr>
        </p:nvSpPr>
        <p:spPr>
          <a:xfrm>
            <a:off x="6248403" y="1309888"/>
            <a:ext cx="5295898" cy="4868862"/>
          </a:xfrm>
        </p:spPr>
        <p:txBody>
          <a:bodyPr lIns="0"/>
          <a:lstStyle>
            <a:lvl1pPr>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602573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_chart_black">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FA56B3D-CFFF-FA4E-B9B3-5228BF5E3111}"/>
              </a:ext>
            </a:extLst>
          </p:cNvPr>
          <p:cNvSpPr>
            <a:spLocks noGrp="1"/>
          </p:cNvSpPr>
          <p:nvPr>
            <p:ph sz="quarter" idx="10"/>
          </p:nvPr>
        </p:nvSpPr>
        <p:spPr>
          <a:xfrm>
            <a:off x="647771" y="1309888"/>
            <a:ext cx="5318542" cy="4868862"/>
          </a:xfrm>
        </p:spPr>
        <p:txBody>
          <a:bodyPr lIns="0"/>
          <a:lstStyle>
            <a:lvl1pPr>
              <a:lnSpc>
                <a:spcPct val="100000"/>
              </a:lnSpc>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accent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771" y="423567"/>
            <a:ext cx="10329262"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a:t>
            </a:r>
          </a:p>
          <a:p>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hart Placeholder 2">
            <a:extLst>
              <a:ext uri="{FF2B5EF4-FFF2-40B4-BE49-F238E27FC236}">
                <a16:creationId xmlns:a16="http://schemas.microsoft.com/office/drawing/2014/main" id="{C32E9F3A-22FC-9049-9997-85BBAEF7FB67}"/>
              </a:ext>
            </a:extLst>
          </p:cNvPr>
          <p:cNvSpPr>
            <a:spLocks noGrp="1"/>
          </p:cNvSpPr>
          <p:nvPr>
            <p:ph type="chart" sz="quarter" idx="11"/>
          </p:nvPr>
        </p:nvSpPr>
        <p:spPr>
          <a:xfrm>
            <a:off x="6495390" y="1309888"/>
            <a:ext cx="5033476" cy="4906962"/>
          </a:xfrm>
        </p:spPr>
        <p:txBody>
          <a:bodyPr/>
          <a:lstStyle>
            <a:lvl1pPr>
              <a:defRPr>
                <a:solidFill>
                  <a:schemeClr val="tx1"/>
                </a:solidFill>
              </a:defRPr>
            </a:lvl1pPr>
          </a:lstStyle>
          <a:p>
            <a:r>
              <a:rPr lang="en-US"/>
              <a:t>Click icon to add chart</a:t>
            </a:r>
          </a:p>
        </p:txBody>
      </p:sp>
    </p:spTree>
    <p:extLst>
      <p:ext uri="{BB962C8B-B14F-4D97-AF65-F5344CB8AC3E}">
        <p14:creationId xmlns:p14="http://schemas.microsoft.com/office/powerpoint/2010/main" val="23572638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io on black_purpl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bg1">
              <a:lumMod val="75000"/>
              <a:lumOff val="25000"/>
            </a:schemeClr>
          </a:solidFill>
        </p:spPr>
        <p:txBody>
          <a:bodyPr anchor="ctr" anchorCtr="0">
            <a:normAutofit/>
          </a:bodyPr>
          <a:lstStyle>
            <a:lvl1pPr algn="ctr">
              <a:defRPr sz="900">
                <a:solidFill>
                  <a:schemeClr val="tx1"/>
                </a:solidFill>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tx1"/>
                </a:solidFill>
              </a:defRPr>
            </a:lvl1pPr>
          </a:lstStyle>
          <a:p>
            <a:pPr lvl="0"/>
            <a:r>
              <a:rPr lang="en-GB" dirty="0"/>
              <a:t>Name Surname</a:t>
            </a:r>
            <a:endParaRPr lang="en-US" dirty="0"/>
          </a:p>
        </p:txBody>
      </p:sp>
      <p:sp>
        <p:nvSpPr>
          <p:cNvPr id="14" name="Text Placeholder 13">
            <a:extLst>
              <a:ext uri="{FF2B5EF4-FFF2-40B4-BE49-F238E27FC236}">
                <a16:creationId xmlns:a16="http://schemas.microsoft.com/office/drawing/2014/main" id="{E2B294AA-E152-DB47-86A3-EF0C1554F98E}"/>
              </a:ext>
            </a:extLst>
          </p:cNvPr>
          <p:cNvSpPr>
            <a:spLocks noGrp="1"/>
          </p:cNvSpPr>
          <p:nvPr>
            <p:ph type="body" sz="quarter" idx="12" hasCustomPrompt="1"/>
          </p:nvPr>
        </p:nvSpPr>
        <p:spPr>
          <a:xfrm>
            <a:off x="4118624" y="2651235"/>
            <a:ext cx="6292199" cy="1457325"/>
          </a:xfrm>
        </p:spPr>
        <p:txBody>
          <a:bodyPr>
            <a:normAutofit/>
          </a:bodyPr>
          <a:lstStyle>
            <a:lvl1pPr>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r>
              <a:rPr lang="en-GB" dirty="0"/>
              <a:t>Description</a:t>
            </a:r>
          </a:p>
        </p:txBody>
      </p:sp>
      <p:cxnSp>
        <p:nvCxnSpPr>
          <p:cNvPr id="22" name="Straight Connector 21">
            <a:extLst>
              <a:ext uri="{FF2B5EF4-FFF2-40B4-BE49-F238E27FC236}">
                <a16:creationId xmlns:a16="http://schemas.microsoft.com/office/drawing/2014/main" id="{1465BAF6-8FFE-A547-9862-2D82D8AB17C2}"/>
              </a:ext>
            </a:extLst>
          </p:cNvPr>
          <p:cNvCxnSpPr/>
          <p:nvPr userDrawn="1"/>
        </p:nvCxnSpPr>
        <p:spPr>
          <a:xfrm>
            <a:off x="4219575" y="4343400"/>
            <a:ext cx="6029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6"/>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5787"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grpSp>
        <p:nvGrpSpPr>
          <p:cNvPr id="31" name="Group 30">
            <a:extLst>
              <a:ext uri="{FF2B5EF4-FFF2-40B4-BE49-F238E27FC236}">
                <a16:creationId xmlns:a16="http://schemas.microsoft.com/office/drawing/2014/main" id="{C6E81FBC-A9C2-E148-823E-9481CF25BDD2}"/>
              </a:ext>
            </a:extLst>
          </p:cNvPr>
          <p:cNvGrpSpPr/>
          <p:nvPr userDrawn="1"/>
        </p:nvGrpSpPr>
        <p:grpSpPr>
          <a:xfrm>
            <a:off x="11283024" y="492407"/>
            <a:ext cx="245842" cy="245842"/>
            <a:chOff x="0" y="0"/>
            <a:chExt cx="6858000" cy="6858000"/>
          </a:xfrm>
          <a:solidFill>
            <a:schemeClr val="tx1"/>
          </a:solidFill>
        </p:grpSpPr>
        <p:sp>
          <p:nvSpPr>
            <p:cNvPr id="32" name="Rectangle 31">
              <a:extLst>
                <a:ext uri="{FF2B5EF4-FFF2-40B4-BE49-F238E27FC236}">
                  <a16:creationId xmlns:a16="http://schemas.microsoft.com/office/drawing/2014/main" id="{F90AA518-3701-104D-8E09-E9F1EAA9088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D071D2-F27B-B448-847D-04DA857DCA76}"/>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43FEED-A150-2A4B-BF0A-E39C08E0D8EE}"/>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C870EF5-2418-714C-9642-C923AA7BA9C0}"/>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DAEAE2-A82A-5745-9AAA-FEE3F2781BED}"/>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234772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o on black_turq">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bg1">
              <a:lumMod val="75000"/>
              <a:lumOff val="25000"/>
            </a:schemeClr>
          </a:solidFill>
        </p:spPr>
        <p:txBody>
          <a:bodyPr anchor="ctr" anchorCtr="0">
            <a:normAutofit/>
          </a:bodyPr>
          <a:lstStyle>
            <a:lvl1pPr algn="ctr">
              <a:defRPr sz="900">
                <a:solidFill>
                  <a:schemeClr val="tx1"/>
                </a:solidFill>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tx1"/>
                </a:solidFill>
              </a:defRPr>
            </a:lvl1pPr>
          </a:lstStyle>
          <a:p>
            <a:pPr lvl="0"/>
            <a:r>
              <a:rPr lang="en-GB" dirty="0"/>
              <a:t>Name Surname</a:t>
            </a:r>
            <a:endParaRPr lang="en-US" dirty="0"/>
          </a:p>
        </p:txBody>
      </p:sp>
      <p:sp>
        <p:nvSpPr>
          <p:cNvPr id="14" name="Text Placeholder 13">
            <a:extLst>
              <a:ext uri="{FF2B5EF4-FFF2-40B4-BE49-F238E27FC236}">
                <a16:creationId xmlns:a16="http://schemas.microsoft.com/office/drawing/2014/main" id="{E2B294AA-E152-DB47-86A3-EF0C1554F98E}"/>
              </a:ext>
            </a:extLst>
          </p:cNvPr>
          <p:cNvSpPr>
            <a:spLocks noGrp="1"/>
          </p:cNvSpPr>
          <p:nvPr>
            <p:ph type="body" sz="quarter" idx="12" hasCustomPrompt="1"/>
          </p:nvPr>
        </p:nvSpPr>
        <p:spPr>
          <a:xfrm>
            <a:off x="4118624" y="2651235"/>
            <a:ext cx="6292199" cy="1457325"/>
          </a:xfrm>
        </p:spPr>
        <p:txBody>
          <a:bodyPr>
            <a:normAutofit/>
          </a:bodyPr>
          <a:lstStyle>
            <a:lvl1pPr>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r>
              <a:rPr lang="en-GB" dirty="0"/>
              <a:t>Description</a:t>
            </a:r>
          </a:p>
        </p:txBody>
      </p:sp>
      <p:cxnSp>
        <p:nvCxnSpPr>
          <p:cNvPr id="22" name="Straight Connector 21">
            <a:extLst>
              <a:ext uri="{FF2B5EF4-FFF2-40B4-BE49-F238E27FC236}">
                <a16:creationId xmlns:a16="http://schemas.microsoft.com/office/drawing/2014/main" id="{1465BAF6-8FFE-A547-9862-2D82D8AB17C2}"/>
              </a:ext>
            </a:extLst>
          </p:cNvPr>
          <p:cNvCxnSpPr/>
          <p:nvPr userDrawn="1"/>
        </p:nvCxnSpPr>
        <p:spPr>
          <a:xfrm>
            <a:off x="4219575" y="4343400"/>
            <a:ext cx="6029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2"/>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5787"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grpSp>
        <p:nvGrpSpPr>
          <p:cNvPr id="31" name="Group 30">
            <a:extLst>
              <a:ext uri="{FF2B5EF4-FFF2-40B4-BE49-F238E27FC236}">
                <a16:creationId xmlns:a16="http://schemas.microsoft.com/office/drawing/2014/main" id="{C6E81FBC-A9C2-E148-823E-9481CF25BDD2}"/>
              </a:ext>
            </a:extLst>
          </p:cNvPr>
          <p:cNvGrpSpPr/>
          <p:nvPr userDrawn="1"/>
        </p:nvGrpSpPr>
        <p:grpSpPr>
          <a:xfrm>
            <a:off x="11283024" y="492407"/>
            <a:ext cx="245842" cy="245842"/>
            <a:chOff x="0" y="0"/>
            <a:chExt cx="6858000" cy="6858000"/>
          </a:xfrm>
          <a:solidFill>
            <a:schemeClr val="tx1"/>
          </a:solidFill>
        </p:grpSpPr>
        <p:sp>
          <p:nvSpPr>
            <p:cNvPr id="32" name="Rectangle 31">
              <a:extLst>
                <a:ext uri="{FF2B5EF4-FFF2-40B4-BE49-F238E27FC236}">
                  <a16:creationId xmlns:a16="http://schemas.microsoft.com/office/drawing/2014/main" id="{F90AA518-3701-104D-8E09-E9F1EAA9088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D071D2-F27B-B448-847D-04DA857DCA76}"/>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43FEED-A150-2A4B-BF0A-E39C08E0D8EE}"/>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C870EF5-2418-714C-9642-C923AA7BA9C0}"/>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DAEAE2-A82A-5745-9AAA-FEE3F2781BED}"/>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3900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io on black_blu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bg1">
              <a:lumMod val="75000"/>
              <a:lumOff val="25000"/>
            </a:schemeClr>
          </a:solidFill>
        </p:spPr>
        <p:txBody>
          <a:bodyPr anchor="ctr" anchorCtr="0">
            <a:normAutofit/>
          </a:bodyPr>
          <a:lstStyle>
            <a:lvl1pPr algn="ctr">
              <a:defRPr sz="900">
                <a:solidFill>
                  <a:schemeClr val="tx1"/>
                </a:solidFill>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tx1"/>
                </a:solidFill>
              </a:defRPr>
            </a:lvl1pPr>
          </a:lstStyle>
          <a:p>
            <a:pPr lvl="0"/>
            <a:r>
              <a:rPr lang="en-GB" dirty="0"/>
              <a:t>Name Surname</a:t>
            </a:r>
            <a:endParaRPr lang="en-US" dirty="0"/>
          </a:p>
        </p:txBody>
      </p:sp>
      <p:sp>
        <p:nvSpPr>
          <p:cNvPr id="14" name="Text Placeholder 13">
            <a:extLst>
              <a:ext uri="{FF2B5EF4-FFF2-40B4-BE49-F238E27FC236}">
                <a16:creationId xmlns:a16="http://schemas.microsoft.com/office/drawing/2014/main" id="{E2B294AA-E152-DB47-86A3-EF0C1554F98E}"/>
              </a:ext>
            </a:extLst>
          </p:cNvPr>
          <p:cNvSpPr>
            <a:spLocks noGrp="1"/>
          </p:cNvSpPr>
          <p:nvPr>
            <p:ph type="body" sz="quarter" idx="12" hasCustomPrompt="1"/>
          </p:nvPr>
        </p:nvSpPr>
        <p:spPr>
          <a:xfrm>
            <a:off x="4118624" y="2651235"/>
            <a:ext cx="6292199" cy="1457325"/>
          </a:xfrm>
        </p:spPr>
        <p:txBody>
          <a:bodyPr>
            <a:normAutofit/>
          </a:bodyPr>
          <a:lstStyle>
            <a:lvl1pPr>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r>
              <a:rPr lang="en-GB" dirty="0"/>
              <a:t>Description</a:t>
            </a:r>
          </a:p>
        </p:txBody>
      </p:sp>
      <p:cxnSp>
        <p:nvCxnSpPr>
          <p:cNvPr id="22" name="Straight Connector 21">
            <a:extLst>
              <a:ext uri="{FF2B5EF4-FFF2-40B4-BE49-F238E27FC236}">
                <a16:creationId xmlns:a16="http://schemas.microsoft.com/office/drawing/2014/main" id="{1465BAF6-8FFE-A547-9862-2D82D8AB17C2}"/>
              </a:ext>
            </a:extLst>
          </p:cNvPr>
          <p:cNvCxnSpPr/>
          <p:nvPr userDrawn="1"/>
        </p:nvCxnSpPr>
        <p:spPr>
          <a:xfrm>
            <a:off x="4219575" y="4343400"/>
            <a:ext cx="6029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3"/>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5787"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grpSp>
        <p:nvGrpSpPr>
          <p:cNvPr id="31" name="Group 30">
            <a:extLst>
              <a:ext uri="{FF2B5EF4-FFF2-40B4-BE49-F238E27FC236}">
                <a16:creationId xmlns:a16="http://schemas.microsoft.com/office/drawing/2014/main" id="{C6E81FBC-A9C2-E148-823E-9481CF25BDD2}"/>
              </a:ext>
            </a:extLst>
          </p:cNvPr>
          <p:cNvGrpSpPr/>
          <p:nvPr userDrawn="1"/>
        </p:nvGrpSpPr>
        <p:grpSpPr>
          <a:xfrm>
            <a:off x="11283024" y="492407"/>
            <a:ext cx="245842" cy="245842"/>
            <a:chOff x="0" y="0"/>
            <a:chExt cx="6858000" cy="6858000"/>
          </a:xfrm>
          <a:solidFill>
            <a:schemeClr val="tx1"/>
          </a:solidFill>
        </p:grpSpPr>
        <p:sp>
          <p:nvSpPr>
            <p:cNvPr id="32" name="Rectangle 31">
              <a:extLst>
                <a:ext uri="{FF2B5EF4-FFF2-40B4-BE49-F238E27FC236}">
                  <a16:creationId xmlns:a16="http://schemas.microsoft.com/office/drawing/2014/main" id="{F90AA518-3701-104D-8E09-E9F1EAA9088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D071D2-F27B-B448-847D-04DA857DCA76}"/>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43FEED-A150-2A4B-BF0A-E39C08E0D8EE}"/>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C870EF5-2418-714C-9642-C923AA7BA9C0}"/>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DAEAE2-A82A-5745-9AAA-FEE3F2781BED}"/>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750058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io on black_green">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bg1">
              <a:lumMod val="65000"/>
              <a:lumOff val="35000"/>
            </a:schemeClr>
          </a:solidFill>
        </p:spPr>
        <p:txBody>
          <a:bodyPr anchor="ctr" anchorCtr="0">
            <a:normAutofit/>
          </a:bodyPr>
          <a:lstStyle>
            <a:lvl1pPr algn="ctr">
              <a:defRPr sz="900">
                <a:solidFill>
                  <a:schemeClr val="tx1"/>
                </a:solidFill>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tx1"/>
                </a:solidFill>
              </a:defRPr>
            </a:lvl1pPr>
          </a:lstStyle>
          <a:p>
            <a:pPr lvl="0"/>
            <a:r>
              <a:rPr lang="en-GB" dirty="0"/>
              <a:t>Name Surname</a:t>
            </a:r>
            <a:endParaRPr lang="en-US" dirty="0"/>
          </a:p>
        </p:txBody>
      </p:sp>
      <p:sp>
        <p:nvSpPr>
          <p:cNvPr id="14" name="Text Placeholder 13">
            <a:extLst>
              <a:ext uri="{FF2B5EF4-FFF2-40B4-BE49-F238E27FC236}">
                <a16:creationId xmlns:a16="http://schemas.microsoft.com/office/drawing/2014/main" id="{E2B294AA-E152-DB47-86A3-EF0C1554F98E}"/>
              </a:ext>
            </a:extLst>
          </p:cNvPr>
          <p:cNvSpPr>
            <a:spLocks noGrp="1"/>
          </p:cNvSpPr>
          <p:nvPr>
            <p:ph type="body" sz="quarter" idx="12" hasCustomPrompt="1"/>
          </p:nvPr>
        </p:nvSpPr>
        <p:spPr>
          <a:xfrm>
            <a:off x="4118624" y="2651235"/>
            <a:ext cx="6292199" cy="1457325"/>
          </a:xfrm>
        </p:spPr>
        <p:txBody>
          <a:bodyPr>
            <a:normAutofit/>
          </a:bodyPr>
          <a:lstStyle>
            <a:lvl1pPr>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r>
              <a:rPr lang="en-GB" dirty="0"/>
              <a:t>Description</a:t>
            </a:r>
          </a:p>
        </p:txBody>
      </p:sp>
      <p:cxnSp>
        <p:nvCxnSpPr>
          <p:cNvPr id="22" name="Straight Connector 21">
            <a:extLst>
              <a:ext uri="{FF2B5EF4-FFF2-40B4-BE49-F238E27FC236}">
                <a16:creationId xmlns:a16="http://schemas.microsoft.com/office/drawing/2014/main" id="{1465BAF6-8FFE-A547-9862-2D82D8AB17C2}"/>
              </a:ext>
            </a:extLst>
          </p:cNvPr>
          <p:cNvCxnSpPr/>
          <p:nvPr userDrawn="1"/>
        </p:nvCxnSpPr>
        <p:spPr>
          <a:xfrm>
            <a:off x="4219575" y="4343400"/>
            <a:ext cx="6029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1"/>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5787"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grpSp>
        <p:nvGrpSpPr>
          <p:cNvPr id="31" name="Group 30">
            <a:extLst>
              <a:ext uri="{FF2B5EF4-FFF2-40B4-BE49-F238E27FC236}">
                <a16:creationId xmlns:a16="http://schemas.microsoft.com/office/drawing/2014/main" id="{C6E81FBC-A9C2-E148-823E-9481CF25BDD2}"/>
              </a:ext>
            </a:extLst>
          </p:cNvPr>
          <p:cNvGrpSpPr/>
          <p:nvPr userDrawn="1"/>
        </p:nvGrpSpPr>
        <p:grpSpPr>
          <a:xfrm>
            <a:off x="11283024" y="492407"/>
            <a:ext cx="245842" cy="245842"/>
            <a:chOff x="0" y="0"/>
            <a:chExt cx="6858000" cy="6858000"/>
          </a:xfrm>
          <a:solidFill>
            <a:schemeClr val="tx1"/>
          </a:solidFill>
        </p:grpSpPr>
        <p:sp>
          <p:nvSpPr>
            <p:cNvPr id="32" name="Rectangle 31">
              <a:extLst>
                <a:ext uri="{FF2B5EF4-FFF2-40B4-BE49-F238E27FC236}">
                  <a16:creationId xmlns:a16="http://schemas.microsoft.com/office/drawing/2014/main" id="{F90AA518-3701-104D-8E09-E9F1EAA9088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D071D2-F27B-B448-847D-04DA857DCA76}"/>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43FEED-A150-2A4B-BF0A-E39C08E0D8EE}"/>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C870EF5-2418-714C-9642-C923AA7BA9C0}"/>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DAEAE2-A82A-5745-9AAA-FEE3F2781BED}"/>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621518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io on black_orange">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bg1">
              <a:lumMod val="75000"/>
              <a:lumOff val="25000"/>
            </a:schemeClr>
          </a:solidFill>
        </p:spPr>
        <p:txBody>
          <a:bodyPr anchor="ctr" anchorCtr="0">
            <a:normAutofit/>
          </a:bodyPr>
          <a:lstStyle>
            <a:lvl1pPr algn="ctr">
              <a:defRPr sz="900">
                <a:solidFill>
                  <a:schemeClr val="tx1"/>
                </a:solidFill>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tx1"/>
                </a:solidFill>
              </a:defRPr>
            </a:lvl1pPr>
          </a:lstStyle>
          <a:p>
            <a:pPr lvl="0"/>
            <a:r>
              <a:rPr lang="en-GB" dirty="0"/>
              <a:t>Name Surname</a:t>
            </a:r>
            <a:endParaRPr lang="en-US" dirty="0"/>
          </a:p>
        </p:txBody>
      </p:sp>
      <p:sp>
        <p:nvSpPr>
          <p:cNvPr id="14" name="Text Placeholder 13">
            <a:extLst>
              <a:ext uri="{FF2B5EF4-FFF2-40B4-BE49-F238E27FC236}">
                <a16:creationId xmlns:a16="http://schemas.microsoft.com/office/drawing/2014/main" id="{E2B294AA-E152-DB47-86A3-EF0C1554F98E}"/>
              </a:ext>
            </a:extLst>
          </p:cNvPr>
          <p:cNvSpPr>
            <a:spLocks noGrp="1"/>
          </p:cNvSpPr>
          <p:nvPr>
            <p:ph type="body" sz="quarter" idx="12" hasCustomPrompt="1"/>
          </p:nvPr>
        </p:nvSpPr>
        <p:spPr>
          <a:xfrm>
            <a:off x="4118624" y="2651235"/>
            <a:ext cx="6292199" cy="1457325"/>
          </a:xfrm>
        </p:spPr>
        <p:txBody>
          <a:bodyPr>
            <a:normAutofit/>
          </a:bodyPr>
          <a:lstStyle>
            <a:lvl1pPr>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r>
              <a:rPr lang="en-GB" dirty="0"/>
              <a:t>Description</a:t>
            </a:r>
          </a:p>
        </p:txBody>
      </p:sp>
      <p:cxnSp>
        <p:nvCxnSpPr>
          <p:cNvPr id="22" name="Straight Connector 21">
            <a:extLst>
              <a:ext uri="{FF2B5EF4-FFF2-40B4-BE49-F238E27FC236}">
                <a16:creationId xmlns:a16="http://schemas.microsoft.com/office/drawing/2014/main" id="{1465BAF6-8FFE-A547-9862-2D82D8AB17C2}"/>
              </a:ext>
            </a:extLst>
          </p:cNvPr>
          <p:cNvCxnSpPr/>
          <p:nvPr userDrawn="1"/>
        </p:nvCxnSpPr>
        <p:spPr>
          <a:xfrm>
            <a:off x="4219575" y="4343400"/>
            <a:ext cx="6029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5"/>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5787"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grpSp>
        <p:nvGrpSpPr>
          <p:cNvPr id="31" name="Group 30">
            <a:extLst>
              <a:ext uri="{FF2B5EF4-FFF2-40B4-BE49-F238E27FC236}">
                <a16:creationId xmlns:a16="http://schemas.microsoft.com/office/drawing/2014/main" id="{C6E81FBC-A9C2-E148-823E-9481CF25BDD2}"/>
              </a:ext>
            </a:extLst>
          </p:cNvPr>
          <p:cNvGrpSpPr/>
          <p:nvPr userDrawn="1"/>
        </p:nvGrpSpPr>
        <p:grpSpPr>
          <a:xfrm>
            <a:off x="11283024" y="492407"/>
            <a:ext cx="245842" cy="245842"/>
            <a:chOff x="0" y="0"/>
            <a:chExt cx="6858000" cy="6858000"/>
          </a:xfrm>
          <a:solidFill>
            <a:schemeClr val="tx1"/>
          </a:solidFill>
        </p:grpSpPr>
        <p:sp>
          <p:nvSpPr>
            <p:cNvPr id="32" name="Rectangle 31">
              <a:extLst>
                <a:ext uri="{FF2B5EF4-FFF2-40B4-BE49-F238E27FC236}">
                  <a16:creationId xmlns:a16="http://schemas.microsoft.com/office/drawing/2014/main" id="{F90AA518-3701-104D-8E09-E9F1EAA9088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D071D2-F27B-B448-847D-04DA857DCA76}"/>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43FEED-A150-2A4B-BF0A-E39C08E0D8EE}"/>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C870EF5-2418-714C-9642-C923AA7BA9C0}"/>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DAEAE2-A82A-5745-9AAA-FEE3F2781BED}"/>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21302024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Layout_Purple">
    <p:bg>
      <p:bgPr>
        <a:solidFill>
          <a:schemeClr val="accent6"/>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5E3B72-23D2-7940-B989-33D6780F8AA4}"/>
              </a:ext>
            </a:extLst>
          </p:cNvPr>
          <p:cNvSpPr/>
          <p:nvPr userDrawn="1"/>
        </p:nvSpPr>
        <p:spPr>
          <a:xfrm flipH="1">
            <a:off x="0" y="0"/>
            <a:ext cx="53287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3067F16-9761-1449-ABD0-8D1A6F13A6D5}"/>
              </a:ext>
            </a:extLst>
          </p:cNvPr>
          <p:cNvSpPr>
            <a:spLocks noGrp="1"/>
          </p:cNvSpPr>
          <p:nvPr>
            <p:ph type="title" hasCustomPrompt="1"/>
          </p:nvPr>
        </p:nvSpPr>
        <p:spPr>
          <a:xfrm>
            <a:off x="742537" y="1569195"/>
            <a:ext cx="10491879" cy="722060"/>
          </a:xfrm>
        </p:spPr>
        <p:txBody>
          <a:bodyPr>
            <a:noAutofit/>
          </a:bodyPr>
          <a:lstStyle>
            <a:lvl1pPr>
              <a:defRPr sz="4400"/>
            </a:lvl1pPr>
          </a:lstStyle>
          <a:p>
            <a:r>
              <a:rPr lang="en-GB" dirty="0"/>
              <a:t>Agenda</a:t>
            </a:r>
            <a:endParaRPr lang="en-US" dirty="0"/>
          </a:p>
        </p:txBody>
      </p:sp>
      <p:sp>
        <p:nvSpPr>
          <p:cNvPr id="7" name="Content Placeholder 6">
            <a:extLst>
              <a:ext uri="{FF2B5EF4-FFF2-40B4-BE49-F238E27FC236}">
                <a16:creationId xmlns:a16="http://schemas.microsoft.com/office/drawing/2014/main" id="{48860ABF-25AB-554B-8D4B-6985FB8B3B86}"/>
              </a:ext>
            </a:extLst>
          </p:cNvPr>
          <p:cNvSpPr>
            <a:spLocks noGrp="1"/>
          </p:cNvSpPr>
          <p:nvPr>
            <p:ph sz="quarter" idx="10" hasCustomPrompt="1"/>
          </p:nvPr>
        </p:nvSpPr>
        <p:spPr>
          <a:xfrm>
            <a:off x="4634898" y="3637851"/>
            <a:ext cx="504659" cy="2922588"/>
          </a:xfrm>
        </p:spPr>
        <p:txBody>
          <a:bodyPr/>
          <a:lstStyle>
            <a:lvl1pPr>
              <a:defRPr sz="1600" b="1"/>
            </a:lvl1pPr>
          </a:lstStyle>
          <a:p>
            <a:pPr lvl="0"/>
            <a:r>
              <a:rPr lang="en-GB" dirty="0"/>
              <a:t>01</a:t>
            </a:r>
          </a:p>
          <a:p>
            <a:pPr lvl="0"/>
            <a:endParaRPr lang="en-GB" dirty="0"/>
          </a:p>
          <a:p>
            <a:pPr lvl="0"/>
            <a:r>
              <a:rPr lang="en-GB" dirty="0"/>
              <a:t>02</a:t>
            </a:r>
          </a:p>
          <a:p>
            <a:pPr lvl="0"/>
            <a:endParaRPr lang="en-GB" dirty="0"/>
          </a:p>
          <a:p>
            <a:pPr lvl="0"/>
            <a:r>
              <a:rPr lang="en-GB" dirty="0"/>
              <a:t>03</a:t>
            </a:r>
          </a:p>
          <a:p>
            <a:pPr lvl="0"/>
            <a:endParaRPr lang="en-GB" dirty="0"/>
          </a:p>
          <a:p>
            <a:pPr lvl="0"/>
            <a:r>
              <a:rPr lang="en-GB" dirty="0"/>
              <a:t>04</a:t>
            </a:r>
            <a:endParaRPr lang="en-US" dirty="0"/>
          </a:p>
        </p:txBody>
      </p:sp>
      <p:sp>
        <p:nvSpPr>
          <p:cNvPr id="8" name="Content Placeholder 6">
            <a:extLst>
              <a:ext uri="{FF2B5EF4-FFF2-40B4-BE49-F238E27FC236}">
                <a16:creationId xmlns:a16="http://schemas.microsoft.com/office/drawing/2014/main" id="{5464CDDE-F5CE-944E-AA66-273D3CEC902B}"/>
              </a:ext>
            </a:extLst>
          </p:cNvPr>
          <p:cNvSpPr>
            <a:spLocks noGrp="1"/>
          </p:cNvSpPr>
          <p:nvPr>
            <p:ph sz="quarter" idx="11" hasCustomPrompt="1"/>
          </p:nvPr>
        </p:nvSpPr>
        <p:spPr>
          <a:xfrm>
            <a:off x="5591339" y="3637851"/>
            <a:ext cx="4750840" cy="2922588"/>
          </a:xfrm>
        </p:spPr>
        <p:txBody>
          <a:bodyPr/>
          <a:lstStyle>
            <a:lvl1pPr>
              <a:defRPr sz="1600" b="0"/>
            </a:lvl1pPr>
          </a:lstStyle>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p:txBody>
      </p:sp>
      <p:grpSp>
        <p:nvGrpSpPr>
          <p:cNvPr id="9" name="Group 8">
            <a:extLst>
              <a:ext uri="{FF2B5EF4-FFF2-40B4-BE49-F238E27FC236}">
                <a16:creationId xmlns:a16="http://schemas.microsoft.com/office/drawing/2014/main" id="{EF8D2BCB-8AE6-EC4A-8753-519BEFA891F5}"/>
              </a:ext>
            </a:extLst>
          </p:cNvPr>
          <p:cNvGrpSpPr/>
          <p:nvPr userDrawn="1"/>
        </p:nvGrpSpPr>
        <p:grpSpPr>
          <a:xfrm>
            <a:off x="11283024" y="492407"/>
            <a:ext cx="245842" cy="245842"/>
            <a:chOff x="0" y="0"/>
            <a:chExt cx="6858000" cy="6858000"/>
          </a:xfrm>
          <a:solidFill>
            <a:schemeClr val="bg2"/>
          </a:solidFill>
        </p:grpSpPr>
        <p:sp>
          <p:nvSpPr>
            <p:cNvPr id="10" name="Rectangle 9">
              <a:extLst>
                <a:ext uri="{FF2B5EF4-FFF2-40B4-BE49-F238E27FC236}">
                  <a16:creationId xmlns:a16="http://schemas.microsoft.com/office/drawing/2014/main" id="{9FA78E67-DE4B-764A-BDED-CC532B0BC509}"/>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F1414A-D338-424B-A0EF-A84465B940F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22A713-C413-5042-99A6-F1939CB3771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065352-3036-1B48-9DDB-072E5D30F4BB}"/>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AEB6AF-E502-DB42-A0B8-E5FB71834A72}"/>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94564991"/>
      </p:ext>
    </p:extLst>
  </p:cSld>
  <p:clrMapOvr>
    <a:masterClrMapping/>
  </p:clrMapOvr>
  <p:transition>
    <p:fade/>
  </p:transition>
  <p:extLst>
    <p:ext uri="{DCECCB84-F9BA-43D5-87BE-67443E8EF086}">
      <p15:sldGuideLst xmlns:p15="http://schemas.microsoft.com/office/powerpoint/2012/main">
        <p15:guide id="1" orient="horz" pos="1349">
          <p15:clr>
            <a:srgbClr val="FBAE40"/>
          </p15:clr>
        </p15:guide>
        <p15:guide id="2" orient="horz" pos="1512">
          <p15:clr>
            <a:srgbClr val="FBAE40"/>
          </p15:clr>
        </p15:guide>
        <p15:guide id="3" pos="754">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io on black_yellow">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bg1">
              <a:lumMod val="75000"/>
              <a:lumOff val="25000"/>
            </a:schemeClr>
          </a:solidFill>
        </p:spPr>
        <p:txBody>
          <a:bodyPr anchor="ctr" anchorCtr="0">
            <a:normAutofit/>
          </a:bodyPr>
          <a:lstStyle>
            <a:lvl1pPr algn="ctr">
              <a:defRPr sz="900">
                <a:solidFill>
                  <a:schemeClr val="tx1"/>
                </a:solidFill>
              </a:defRPr>
            </a:lvl1pPr>
          </a:lstStyle>
          <a:p>
            <a:r>
              <a:rPr lang="en-US"/>
              <a:t>Click icon to add picture</a:t>
            </a:r>
            <a:endParaRPr lang="en-US"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tx1"/>
                </a:solidFill>
              </a:defRPr>
            </a:lvl1pPr>
          </a:lstStyle>
          <a:p>
            <a:pPr lvl="0"/>
            <a:r>
              <a:rPr lang="en-GB" dirty="0"/>
              <a:t>Name Surname</a:t>
            </a:r>
            <a:endParaRPr lang="en-US" dirty="0"/>
          </a:p>
        </p:txBody>
      </p:sp>
      <p:sp>
        <p:nvSpPr>
          <p:cNvPr id="14" name="Text Placeholder 13">
            <a:extLst>
              <a:ext uri="{FF2B5EF4-FFF2-40B4-BE49-F238E27FC236}">
                <a16:creationId xmlns:a16="http://schemas.microsoft.com/office/drawing/2014/main" id="{E2B294AA-E152-DB47-86A3-EF0C1554F98E}"/>
              </a:ext>
            </a:extLst>
          </p:cNvPr>
          <p:cNvSpPr>
            <a:spLocks noGrp="1"/>
          </p:cNvSpPr>
          <p:nvPr>
            <p:ph type="body" sz="quarter" idx="12" hasCustomPrompt="1"/>
          </p:nvPr>
        </p:nvSpPr>
        <p:spPr>
          <a:xfrm>
            <a:off x="4118624" y="2651235"/>
            <a:ext cx="6292199" cy="1457325"/>
          </a:xfrm>
        </p:spPr>
        <p:txBody>
          <a:bodyPr>
            <a:normAutofit/>
          </a:bodyPr>
          <a:lstStyle>
            <a:lvl1pPr>
              <a:defRPr>
                <a:solidFill>
                  <a:schemeClr val="tx1"/>
                </a:solidFill>
              </a:defRPr>
            </a:lvl1pPr>
            <a:lvl2pPr>
              <a:defRPr sz="1400">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1"/>
            <a:r>
              <a:rPr lang="en-GB" dirty="0"/>
              <a:t>Description</a:t>
            </a:r>
          </a:p>
        </p:txBody>
      </p:sp>
      <p:cxnSp>
        <p:nvCxnSpPr>
          <p:cNvPr id="22" name="Straight Connector 21">
            <a:extLst>
              <a:ext uri="{FF2B5EF4-FFF2-40B4-BE49-F238E27FC236}">
                <a16:creationId xmlns:a16="http://schemas.microsoft.com/office/drawing/2014/main" id="{1465BAF6-8FFE-A547-9862-2D82D8AB17C2}"/>
              </a:ext>
            </a:extLst>
          </p:cNvPr>
          <p:cNvCxnSpPr/>
          <p:nvPr userDrawn="1"/>
        </p:nvCxnSpPr>
        <p:spPr>
          <a:xfrm>
            <a:off x="4219575" y="4343400"/>
            <a:ext cx="602932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4"/>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5787"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tx1"/>
                </a:solidFill>
              </a:defRPr>
            </a:lvl1pPr>
            <a:lvl2pPr>
              <a:lnSpc>
                <a:spcPct val="100000"/>
              </a:lnSpc>
              <a:defRPr sz="1100">
                <a:solidFill>
                  <a:schemeClr val="tx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grpSp>
        <p:nvGrpSpPr>
          <p:cNvPr id="31" name="Group 30">
            <a:extLst>
              <a:ext uri="{FF2B5EF4-FFF2-40B4-BE49-F238E27FC236}">
                <a16:creationId xmlns:a16="http://schemas.microsoft.com/office/drawing/2014/main" id="{C6E81FBC-A9C2-E148-823E-9481CF25BDD2}"/>
              </a:ext>
            </a:extLst>
          </p:cNvPr>
          <p:cNvGrpSpPr/>
          <p:nvPr userDrawn="1"/>
        </p:nvGrpSpPr>
        <p:grpSpPr>
          <a:xfrm>
            <a:off x="11283024" y="492407"/>
            <a:ext cx="245842" cy="245842"/>
            <a:chOff x="0" y="0"/>
            <a:chExt cx="6858000" cy="6858000"/>
          </a:xfrm>
          <a:solidFill>
            <a:schemeClr val="tx1"/>
          </a:solidFill>
        </p:grpSpPr>
        <p:sp>
          <p:nvSpPr>
            <p:cNvPr id="32" name="Rectangle 31">
              <a:extLst>
                <a:ext uri="{FF2B5EF4-FFF2-40B4-BE49-F238E27FC236}">
                  <a16:creationId xmlns:a16="http://schemas.microsoft.com/office/drawing/2014/main" id="{F90AA518-3701-104D-8E09-E9F1EAA9088E}"/>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D071D2-F27B-B448-847D-04DA857DCA76}"/>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F43FEED-A150-2A4B-BF0A-E39C08E0D8EE}"/>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C870EF5-2418-714C-9642-C923AA7BA9C0}"/>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BDAEAE2-A82A-5745-9AAA-FEE3F2781BED}"/>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1313067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io on white_purple">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tx1">
              <a:lumMod val="95000"/>
            </a:schemeClr>
          </a:solidFill>
        </p:spPr>
        <p:txBody>
          <a:bodyPr anchor="ctr" anchorCtr="0">
            <a:normAutofit/>
          </a:bodyPr>
          <a:lstStyle>
            <a:lvl1pPr algn="ctr">
              <a:defRPr sz="900">
                <a:solidFill>
                  <a:schemeClr val="bg1"/>
                </a:solidFill>
              </a:defRPr>
            </a:lvl1pPr>
          </a:lstStyle>
          <a:p>
            <a:r>
              <a:rPr lang="en-US"/>
              <a:t>Click icon to add picture</a:t>
            </a:r>
            <a:endParaRPr lang="en-US" dirty="0"/>
          </a:p>
        </p:txBody>
      </p:sp>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bg1"/>
                </a:solidFill>
              </a:defRPr>
            </a:lvl1pPr>
          </a:lstStyle>
          <a:p>
            <a:pPr lvl="0"/>
            <a:r>
              <a:rPr lang="en-GB" dirty="0"/>
              <a:t>Name Surname</a:t>
            </a:r>
            <a:endParaRPr lang="en-US" dirty="0"/>
          </a:p>
        </p:txBody>
      </p:sp>
      <p:cxnSp>
        <p:nvCxnSpPr>
          <p:cNvPr id="22" name="Straight Connector 21">
            <a:extLst>
              <a:ext uri="{FF2B5EF4-FFF2-40B4-BE49-F238E27FC236}">
                <a16:creationId xmlns:a16="http://schemas.microsoft.com/office/drawing/2014/main" id="{1465BAF6-8FFE-A547-9862-2D82D8AB17C2}"/>
              </a:ext>
            </a:extLst>
          </p:cNvPr>
          <p:cNvCxnSpPr>
            <a:cxnSpLocks/>
          </p:cNvCxnSpPr>
          <p:nvPr userDrawn="1"/>
        </p:nvCxnSpPr>
        <p:spPr>
          <a:xfrm>
            <a:off x="4219575" y="4343400"/>
            <a:ext cx="61912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6"/>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4444"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DEAAE58-9AD6-ED40-A213-9F07A088B62B}"/>
              </a:ext>
            </a:extLst>
          </p:cNvPr>
          <p:cNvSpPr>
            <a:spLocks noGrp="1"/>
          </p:cNvSpPr>
          <p:nvPr>
            <p:ph type="body" sz="quarter" idx="21"/>
          </p:nvPr>
        </p:nvSpPr>
        <p:spPr>
          <a:xfrm>
            <a:off x="4117975" y="2651125"/>
            <a:ext cx="6292848" cy="1457325"/>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2458210166"/>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io on white_turq">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tx1">
              <a:lumMod val="95000"/>
            </a:schemeClr>
          </a:solidFill>
        </p:spPr>
        <p:txBody>
          <a:bodyPr anchor="ctr" anchorCtr="0">
            <a:normAutofit/>
          </a:bodyPr>
          <a:lstStyle>
            <a:lvl1pPr algn="ctr">
              <a:defRPr sz="900">
                <a:solidFill>
                  <a:schemeClr val="bg1"/>
                </a:solidFill>
              </a:defRPr>
            </a:lvl1pPr>
          </a:lstStyle>
          <a:p>
            <a:r>
              <a:rPr lang="en-US"/>
              <a:t>Click icon to add picture</a:t>
            </a:r>
            <a:endParaRPr lang="en-US" dirty="0"/>
          </a:p>
        </p:txBody>
      </p:sp>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bg1"/>
                </a:solidFill>
              </a:defRPr>
            </a:lvl1pPr>
          </a:lstStyle>
          <a:p>
            <a:pPr lvl="0"/>
            <a:r>
              <a:rPr lang="en-GB" dirty="0"/>
              <a:t>Name Surname</a:t>
            </a:r>
            <a:endParaRPr lang="en-US" dirty="0"/>
          </a:p>
        </p:txBody>
      </p:sp>
      <p:cxnSp>
        <p:nvCxnSpPr>
          <p:cNvPr id="22" name="Straight Connector 21">
            <a:extLst>
              <a:ext uri="{FF2B5EF4-FFF2-40B4-BE49-F238E27FC236}">
                <a16:creationId xmlns:a16="http://schemas.microsoft.com/office/drawing/2014/main" id="{1465BAF6-8FFE-A547-9862-2D82D8AB17C2}"/>
              </a:ext>
            </a:extLst>
          </p:cNvPr>
          <p:cNvCxnSpPr>
            <a:cxnSpLocks/>
          </p:cNvCxnSpPr>
          <p:nvPr userDrawn="1"/>
        </p:nvCxnSpPr>
        <p:spPr>
          <a:xfrm>
            <a:off x="4219575" y="4343400"/>
            <a:ext cx="61912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2"/>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4444"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DEAAE58-9AD6-ED40-A213-9F07A088B62B}"/>
              </a:ext>
            </a:extLst>
          </p:cNvPr>
          <p:cNvSpPr>
            <a:spLocks noGrp="1"/>
          </p:cNvSpPr>
          <p:nvPr>
            <p:ph type="body" sz="quarter" idx="21"/>
          </p:nvPr>
        </p:nvSpPr>
        <p:spPr>
          <a:xfrm>
            <a:off x="4117975" y="2651125"/>
            <a:ext cx="6292848" cy="1457325"/>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9314004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o on white_blue">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tx1">
              <a:lumMod val="95000"/>
            </a:schemeClr>
          </a:solidFill>
        </p:spPr>
        <p:txBody>
          <a:bodyPr anchor="ctr" anchorCtr="0">
            <a:normAutofit/>
          </a:bodyPr>
          <a:lstStyle>
            <a:lvl1pPr algn="ctr">
              <a:defRPr sz="900">
                <a:solidFill>
                  <a:schemeClr val="bg1"/>
                </a:solidFill>
              </a:defRPr>
            </a:lvl1pPr>
          </a:lstStyle>
          <a:p>
            <a:r>
              <a:rPr lang="en-US"/>
              <a:t>Click icon to add picture</a:t>
            </a:r>
            <a:endParaRPr lang="en-US" dirty="0"/>
          </a:p>
        </p:txBody>
      </p:sp>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bg1"/>
                </a:solidFill>
              </a:defRPr>
            </a:lvl1pPr>
          </a:lstStyle>
          <a:p>
            <a:pPr lvl="0"/>
            <a:r>
              <a:rPr lang="en-GB" dirty="0"/>
              <a:t>Name Surname</a:t>
            </a:r>
            <a:endParaRPr lang="en-US" dirty="0"/>
          </a:p>
        </p:txBody>
      </p:sp>
      <p:cxnSp>
        <p:nvCxnSpPr>
          <p:cNvPr id="22" name="Straight Connector 21">
            <a:extLst>
              <a:ext uri="{FF2B5EF4-FFF2-40B4-BE49-F238E27FC236}">
                <a16:creationId xmlns:a16="http://schemas.microsoft.com/office/drawing/2014/main" id="{1465BAF6-8FFE-A547-9862-2D82D8AB17C2}"/>
              </a:ext>
            </a:extLst>
          </p:cNvPr>
          <p:cNvCxnSpPr>
            <a:cxnSpLocks/>
          </p:cNvCxnSpPr>
          <p:nvPr userDrawn="1"/>
        </p:nvCxnSpPr>
        <p:spPr>
          <a:xfrm>
            <a:off x="4219575" y="4343400"/>
            <a:ext cx="61912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3"/>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4444"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DEAAE58-9AD6-ED40-A213-9F07A088B62B}"/>
              </a:ext>
            </a:extLst>
          </p:cNvPr>
          <p:cNvSpPr>
            <a:spLocks noGrp="1"/>
          </p:cNvSpPr>
          <p:nvPr>
            <p:ph type="body" sz="quarter" idx="21"/>
          </p:nvPr>
        </p:nvSpPr>
        <p:spPr>
          <a:xfrm>
            <a:off x="4117975" y="2651125"/>
            <a:ext cx="6292848" cy="1457325"/>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352238291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io on white_green">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tx1">
              <a:lumMod val="95000"/>
            </a:schemeClr>
          </a:solidFill>
        </p:spPr>
        <p:txBody>
          <a:bodyPr anchor="ctr" anchorCtr="0">
            <a:normAutofit/>
          </a:bodyPr>
          <a:lstStyle>
            <a:lvl1pPr algn="ctr">
              <a:defRPr sz="900">
                <a:solidFill>
                  <a:schemeClr val="bg1"/>
                </a:solidFill>
              </a:defRPr>
            </a:lvl1pPr>
          </a:lstStyle>
          <a:p>
            <a:r>
              <a:rPr lang="en-US"/>
              <a:t>Click icon to add picture</a:t>
            </a:r>
            <a:endParaRPr lang="en-US" dirty="0"/>
          </a:p>
        </p:txBody>
      </p:sp>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bg1"/>
                </a:solidFill>
              </a:defRPr>
            </a:lvl1pPr>
          </a:lstStyle>
          <a:p>
            <a:pPr lvl="0"/>
            <a:r>
              <a:rPr lang="en-GB" dirty="0"/>
              <a:t>Name Surname</a:t>
            </a:r>
            <a:endParaRPr lang="en-US" dirty="0"/>
          </a:p>
        </p:txBody>
      </p:sp>
      <p:cxnSp>
        <p:nvCxnSpPr>
          <p:cNvPr id="22" name="Straight Connector 21">
            <a:extLst>
              <a:ext uri="{FF2B5EF4-FFF2-40B4-BE49-F238E27FC236}">
                <a16:creationId xmlns:a16="http://schemas.microsoft.com/office/drawing/2014/main" id="{1465BAF6-8FFE-A547-9862-2D82D8AB17C2}"/>
              </a:ext>
            </a:extLst>
          </p:cNvPr>
          <p:cNvCxnSpPr>
            <a:cxnSpLocks/>
          </p:cNvCxnSpPr>
          <p:nvPr userDrawn="1"/>
        </p:nvCxnSpPr>
        <p:spPr>
          <a:xfrm>
            <a:off x="4219575" y="4343400"/>
            <a:ext cx="61912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1"/>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4444"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DEAAE58-9AD6-ED40-A213-9F07A088B62B}"/>
              </a:ext>
            </a:extLst>
          </p:cNvPr>
          <p:cNvSpPr>
            <a:spLocks noGrp="1"/>
          </p:cNvSpPr>
          <p:nvPr>
            <p:ph type="body" sz="quarter" idx="21"/>
          </p:nvPr>
        </p:nvSpPr>
        <p:spPr>
          <a:xfrm>
            <a:off x="4117975" y="2651125"/>
            <a:ext cx="6292848" cy="1457325"/>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2496807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io on white_orange">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tx1">
              <a:lumMod val="95000"/>
            </a:schemeClr>
          </a:solidFill>
        </p:spPr>
        <p:txBody>
          <a:bodyPr anchor="ctr" anchorCtr="0">
            <a:normAutofit/>
          </a:bodyPr>
          <a:lstStyle>
            <a:lvl1pPr algn="ctr">
              <a:defRPr sz="900">
                <a:solidFill>
                  <a:schemeClr val="bg1"/>
                </a:solidFill>
              </a:defRPr>
            </a:lvl1pPr>
          </a:lstStyle>
          <a:p>
            <a:r>
              <a:rPr lang="en-US"/>
              <a:t>Click icon to add picture</a:t>
            </a:r>
            <a:endParaRPr lang="en-US" dirty="0"/>
          </a:p>
        </p:txBody>
      </p:sp>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bg1"/>
                </a:solidFill>
              </a:defRPr>
            </a:lvl1pPr>
          </a:lstStyle>
          <a:p>
            <a:pPr lvl="0"/>
            <a:r>
              <a:rPr lang="en-GB" dirty="0"/>
              <a:t>Name Surname</a:t>
            </a:r>
            <a:endParaRPr lang="en-US" dirty="0"/>
          </a:p>
        </p:txBody>
      </p:sp>
      <p:cxnSp>
        <p:nvCxnSpPr>
          <p:cNvPr id="22" name="Straight Connector 21">
            <a:extLst>
              <a:ext uri="{FF2B5EF4-FFF2-40B4-BE49-F238E27FC236}">
                <a16:creationId xmlns:a16="http://schemas.microsoft.com/office/drawing/2014/main" id="{1465BAF6-8FFE-A547-9862-2D82D8AB17C2}"/>
              </a:ext>
            </a:extLst>
          </p:cNvPr>
          <p:cNvCxnSpPr>
            <a:cxnSpLocks/>
          </p:cNvCxnSpPr>
          <p:nvPr userDrawn="1"/>
        </p:nvCxnSpPr>
        <p:spPr>
          <a:xfrm>
            <a:off x="4219575" y="4343400"/>
            <a:ext cx="61912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5"/>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4444"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DEAAE58-9AD6-ED40-A213-9F07A088B62B}"/>
              </a:ext>
            </a:extLst>
          </p:cNvPr>
          <p:cNvSpPr>
            <a:spLocks noGrp="1"/>
          </p:cNvSpPr>
          <p:nvPr>
            <p:ph type="body" sz="quarter" idx="21"/>
          </p:nvPr>
        </p:nvSpPr>
        <p:spPr>
          <a:xfrm>
            <a:off x="4117975" y="2651125"/>
            <a:ext cx="6292848" cy="1457325"/>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3253715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io on white_yellow">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D953BC10-7B0F-3041-86D5-D2ECDB4AF18F}"/>
              </a:ext>
            </a:extLst>
          </p:cNvPr>
          <p:cNvSpPr>
            <a:spLocks noGrp="1"/>
          </p:cNvSpPr>
          <p:nvPr>
            <p:ph type="pic" sz="quarter" idx="10"/>
          </p:nvPr>
        </p:nvSpPr>
        <p:spPr>
          <a:xfrm>
            <a:off x="0" y="0"/>
            <a:ext cx="3429000" cy="4343400"/>
          </a:xfrm>
          <a:solidFill>
            <a:schemeClr val="tx1">
              <a:lumMod val="95000"/>
            </a:schemeClr>
          </a:solidFill>
        </p:spPr>
        <p:txBody>
          <a:bodyPr anchor="ctr" anchorCtr="0">
            <a:normAutofit/>
          </a:bodyPr>
          <a:lstStyle>
            <a:lvl1pPr algn="ctr">
              <a:defRPr sz="900">
                <a:solidFill>
                  <a:schemeClr val="bg1"/>
                </a:solidFill>
              </a:defRPr>
            </a:lvl1pPr>
          </a:lstStyle>
          <a:p>
            <a:r>
              <a:rPr lang="en-US"/>
              <a:t>Click icon to add picture</a:t>
            </a:r>
            <a:endParaRPr lang="en-US" dirty="0"/>
          </a:p>
        </p:txBody>
      </p:sp>
      <p:sp>
        <p:nvSpPr>
          <p:cNvPr id="9" name="Rectangle 8">
            <a:extLst>
              <a:ext uri="{FF2B5EF4-FFF2-40B4-BE49-F238E27FC236}">
                <a16:creationId xmlns:a16="http://schemas.microsoft.com/office/drawing/2014/main" id="{9EF9877A-EFC0-614D-B7E5-2BC2137BD49F}"/>
              </a:ext>
            </a:extLst>
          </p:cNvPr>
          <p:cNvSpPr/>
          <p:nvPr userDrawn="1"/>
        </p:nvSpPr>
        <p:spPr>
          <a:xfrm>
            <a:off x="0" y="4343400"/>
            <a:ext cx="3429000" cy="2514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4118625" y="1650052"/>
            <a:ext cx="6292200" cy="429411"/>
          </a:xfrm>
        </p:spPr>
        <p:txBody>
          <a:bodyPr>
            <a:normAutofit/>
          </a:bodyPr>
          <a:lstStyle>
            <a:lvl1pPr>
              <a:defRPr sz="2800" b="1">
                <a:solidFill>
                  <a:schemeClr val="bg1"/>
                </a:solidFill>
              </a:defRPr>
            </a:lvl1pPr>
          </a:lstStyle>
          <a:p>
            <a:pPr lvl="0"/>
            <a:r>
              <a:rPr lang="en-GB" dirty="0"/>
              <a:t>Name Surname</a:t>
            </a:r>
            <a:endParaRPr lang="en-US" dirty="0"/>
          </a:p>
        </p:txBody>
      </p:sp>
      <p:cxnSp>
        <p:nvCxnSpPr>
          <p:cNvPr id="22" name="Straight Connector 21">
            <a:extLst>
              <a:ext uri="{FF2B5EF4-FFF2-40B4-BE49-F238E27FC236}">
                <a16:creationId xmlns:a16="http://schemas.microsoft.com/office/drawing/2014/main" id="{1465BAF6-8FFE-A547-9862-2D82D8AB17C2}"/>
              </a:ext>
            </a:extLst>
          </p:cNvPr>
          <p:cNvCxnSpPr>
            <a:cxnSpLocks/>
          </p:cNvCxnSpPr>
          <p:nvPr userDrawn="1"/>
        </p:nvCxnSpPr>
        <p:spPr>
          <a:xfrm>
            <a:off x="4219575" y="4343400"/>
            <a:ext cx="619124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Text Placeholder 23">
            <a:extLst>
              <a:ext uri="{FF2B5EF4-FFF2-40B4-BE49-F238E27FC236}">
                <a16:creationId xmlns:a16="http://schemas.microsoft.com/office/drawing/2014/main" id="{29B333A5-C809-5743-AC28-61F041AE0D5B}"/>
              </a:ext>
            </a:extLst>
          </p:cNvPr>
          <p:cNvSpPr>
            <a:spLocks noGrp="1"/>
          </p:cNvSpPr>
          <p:nvPr>
            <p:ph type="body" sz="quarter" idx="17" hasCustomPrompt="1"/>
          </p:nvPr>
        </p:nvSpPr>
        <p:spPr>
          <a:xfrm>
            <a:off x="4117975" y="2185988"/>
            <a:ext cx="6292850" cy="465137"/>
          </a:xfrm>
        </p:spPr>
        <p:txBody>
          <a:bodyPr/>
          <a:lstStyle>
            <a:lvl1pPr>
              <a:defRPr b="1">
                <a:solidFill>
                  <a:schemeClr val="accent4"/>
                </a:solidFill>
              </a:defRPr>
            </a:lvl1pPr>
            <a:lvl2pPr>
              <a:defRPr b="1"/>
            </a:lvl2pPr>
            <a:lvl3pPr>
              <a:defRPr b="1"/>
            </a:lvl3pPr>
            <a:lvl4pPr>
              <a:defRPr b="1"/>
            </a:lvl4pPr>
            <a:lvl5pPr>
              <a:defRPr b="1"/>
            </a:lvl5pPr>
          </a:lstStyle>
          <a:p>
            <a:pPr lvl="0"/>
            <a:r>
              <a:rPr lang="en-GB" dirty="0"/>
              <a:t>Job Title</a:t>
            </a:r>
            <a:endParaRPr lang="en-US" dirty="0"/>
          </a:p>
        </p:txBody>
      </p:sp>
      <p:sp>
        <p:nvSpPr>
          <p:cNvPr id="36" name="Text Placeholder 35">
            <a:extLst>
              <a:ext uri="{FF2B5EF4-FFF2-40B4-BE49-F238E27FC236}">
                <a16:creationId xmlns:a16="http://schemas.microsoft.com/office/drawing/2014/main" id="{A5098153-75D6-E94F-A045-0DC64C14237C}"/>
              </a:ext>
            </a:extLst>
          </p:cNvPr>
          <p:cNvSpPr>
            <a:spLocks noGrp="1"/>
          </p:cNvSpPr>
          <p:nvPr>
            <p:ph type="body" sz="quarter" idx="18"/>
          </p:nvPr>
        </p:nvSpPr>
        <p:spPr>
          <a:xfrm>
            <a:off x="584444" y="4772025"/>
            <a:ext cx="2257425" cy="1371600"/>
          </a:xfrm>
        </p:spPr>
        <p:txBody>
          <a:bodyPr lIns="0"/>
          <a:lstStyle>
            <a:lvl1pPr>
              <a:defRPr sz="1100" b="1"/>
            </a:lvl1pPr>
            <a:lvl2pPr>
              <a:defRPr sz="1100"/>
            </a:lvl2pPr>
          </a:lstStyle>
          <a:p>
            <a:pPr lvl="0"/>
            <a:r>
              <a:rPr lang="en-US"/>
              <a:t>Click to edit Master text styles</a:t>
            </a:r>
          </a:p>
          <a:p>
            <a:pPr lvl="1"/>
            <a:r>
              <a:rPr lang="en-US"/>
              <a:t>Second level</a:t>
            </a:r>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4117975"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9" name="Text Placeholder 37">
            <a:extLst>
              <a:ext uri="{FF2B5EF4-FFF2-40B4-BE49-F238E27FC236}">
                <a16:creationId xmlns:a16="http://schemas.microsoft.com/office/drawing/2014/main" id="{93945614-D838-6641-8AD7-9560D61918ED}"/>
              </a:ext>
            </a:extLst>
          </p:cNvPr>
          <p:cNvSpPr>
            <a:spLocks noGrp="1"/>
          </p:cNvSpPr>
          <p:nvPr>
            <p:ph type="body" sz="quarter" idx="20"/>
          </p:nvPr>
        </p:nvSpPr>
        <p:spPr>
          <a:xfrm>
            <a:off x="7743689" y="4671967"/>
            <a:ext cx="3444875" cy="1381705"/>
          </a:xfrm>
        </p:spPr>
        <p:txBody>
          <a:bodyPr>
            <a:noAutofit/>
          </a:bodyPr>
          <a:lstStyle>
            <a:lvl1pPr>
              <a:defRPr sz="1100" b="1">
                <a:solidFill>
                  <a:schemeClr val="bg1"/>
                </a:solidFill>
              </a:defRPr>
            </a:lvl1pPr>
            <a:lvl2pPr>
              <a:lnSpc>
                <a:spcPct val="100000"/>
              </a:lnSpc>
              <a:defRPr sz="110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DEAAE58-9AD6-ED40-A213-9F07A088B62B}"/>
              </a:ext>
            </a:extLst>
          </p:cNvPr>
          <p:cNvSpPr>
            <a:spLocks noGrp="1"/>
          </p:cNvSpPr>
          <p:nvPr>
            <p:ph type="body" sz="quarter" idx="21"/>
          </p:nvPr>
        </p:nvSpPr>
        <p:spPr>
          <a:xfrm>
            <a:off x="4117975" y="2651125"/>
            <a:ext cx="6292848" cy="1457325"/>
          </a:xfrm>
        </p:spPr>
        <p:txBody>
          <a:bodyPr/>
          <a:lstStyle>
            <a:lvl1pPr>
              <a:defRPr sz="1400"/>
            </a:lvl1pPr>
          </a:lstStyle>
          <a:p>
            <a:pPr lvl="0"/>
            <a:r>
              <a:rPr lang="en-US"/>
              <a:t>Click to edit Master text styles</a:t>
            </a:r>
          </a:p>
        </p:txBody>
      </p:sp>
    </p:spTree>
    <p:extLst>
      <p:ext uri="{BB962C8B-B14F-4D97-AF65-F5344CB8AC3E}">
        <p14:creationId xmlns:p14="http://schemas.microsoft.com/office/powerpoint/2010/main" val="33569912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Numbered content">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423567"/>
            <a:ext cx="10392589" cy="804100"/>
          </a:xfrm>
          <a:prstGeom prst="rect">
            <a:avLst/>
          </a:prstGeom>
        </p:spPr>
        <p:txBody>
          <a:bodyPr vert="horz" lIns="0" tIns="45720" rIns="91440" bIns="45720" rtlCol="0" anchor="t">
            <a:normAutofit/>
          </a:bodyPr>
          <a:lstStyle>
            <a:lvl1pPr>
              <a:defRPr>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11" name="Text Placeholder 10">
            <a:extLst>
              <a:ext uri="{FF2B5EF4-FFF2-40B4-BE49-F238E27FC236}">
                <a16:creationId xmlns:a16="http://schemas.microsoft.com/office/drawing/2014/main" id="{00015DD7-BCF2-CF41-81B5-1B533F5E5CBF}"/>
              </a:ext>
            </a:extLst>
          </p:cNvPr>
          <p:cNvSpPr>
            <a:spLocks noGrp="1"/>
          </p:cNvSpPr>
          <p:nvPr>
            <p:ph type="body" sz="quarter" idx="11" hasCustomPrompt="1"/>
          </p:nvPr>
        </p:nvSpPr>
        <p:spPr>
          <a:xfrm>
            <a:off x="594955" y="2072221"/>
            <a:ext cx="2532994" cy="474655"/>
          </a:xfrm>
        </p:spPr>
        <p:txBody>
          <a:bodyPr lIns="0">
            <a:normAutofit/>
          </a:bodyPr>
          <a:lstStyle>
            <a:lvl1pPr>
              <a:defRPr sz="2800" b="1">
                <a:solidFill>
                  <a:schemeClr val="accent6"/>
                </a:solidFill>
              </a:defRPr>
            </a:lvl1pPr>
          </a:lstStyle>
          <a:p>
            <a:pPr lvl="0"/>
            <a:r>
              <a:rPr lang="en-GB" dirty="0"/>
              <a:t>00</a:t>
            </a:r>
            <a:endParaRPr lang="en-US" dirty="0"/>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584444" y="3806250"/>
            <a:ext cx="2554015" cy="1178280"/>
          </a:xfrm>
        </p:spPr>
        <p:txBody>
          <a:bodyPr lIns="0">
            <a:noAutofit/>
          </a:bodyPr>
          <a:lstStyle>
            <a:lvl1pPr>
              <a:defRPr sz="1100" b="0">
                <a:solidFill>
                  <a:schemeClr val="bg1"/>
                </a:solidFill>
              </a:defRPr>
            </a:lvl1pPr>
            <a:lvl2pPr>
              <a:lnSpc>
                <a:spcPct val="100000"/>
              </a:lnSpc>
              <a:defRPr sz="11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DEAAE58-9AD6-ED40-A213-9F07A088B62B}"/>
              </a:ext>
            </a:extLst>
          </p:cNvPr>
          <p:cNvSpPr>
            <a:spLocks noGrp="1"/>
          </p:cNvSpPr>
          <p:nvPr>
            <p:ph type="body" sz="quarter" idx="21"/>
          </p:nvPr>
        </p:nvSpPr>
        <p:spPr>
          <a:xfrm>
            <a:off x="594954" y="2576523"/>
            <a:ext cx="2543505" cy="797177"/>
          </a:xfrm>
        </p:spPr>
        <p:txBody>
          <a:bodyPr lIns="0"/>
          <a:lstStyle>
            <a:lvl1pPr>
              <a:defRPr sz="1400"/>
            </a:lvl1pPr>
          </a:lstStyle>
          <a:p>
            <a:pPr lvl="0"/>
            <a:r>
              <a:rPr lang="en-US"/>
              <a:t>Click to edit Master text styles</a:t>
            </a:r>
          </a:p>
        </p:txBody>
      </p:sp>
      <p:cxnSp>
        <p:nvCxnSpPr>
          <p:cNvPr id="10" name="Straight Connector 9">
            <a:extLst>
              <a:ext uri="{FF2B5EF4-FFF2-40B4-BE49-F238E27FC236}">
                <a16:creationId xmlns:a16="http://schemas.microsoft.com/office/drawing/2014/main" id="{4B985686-D73A-FA4F-923A-E86C83431BE7}"/>
              </a:ext>
            </a:extLst>
          </p:cNvPr>
          <p:cNvCxnSpPr/>
          <p:nvPr userDrawn="1"/>
        </p:nvCxnSpPr>
        <p:spPr>
          <a:xfrm>
            <a:off x="584444" y="3615559"/>
            <a:ext cx="254350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94F63D-E78E-104A-AE7D-57D0AFAF8F9F}"/>
              </a:ext>
            </a:extLst>
          </p:cNvPr>
          <p:cNvCxnSpPr/>
          <p:nvPr userDrawn="1"/>
        </p:nvCxnSpPr>
        <p:spPr>
          <a:xfrm>
            <a:off x="584444" y="5171090"/>
            <a:ext cx="25435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 Placeholder 10">
            <a:extLst>
              <a:ext uri="{FF2B5EF4-FFF2-40B4-BE49-F238E27FC236}">
                <a16:creationId xmlns:a16="http://schemas.microsoft.com/office/drawing/2014/main" id="{D5FEF997-DDE1-D546-84E8-D10EAF02CFB9}"/>
              </a:ext>
            </a:extLst>
          </p:cNvPr>
          <p:cNvSpPr>
            <a:spLocks noGrp="1"/>
          </p:cNvSpPr>
          <p:nvPr>
            <p:ph type="body" sz="quarter" idx="22" hasCustomPrompt="1"/>
          </p:nvPr>
        </p:nvSpPr>
        <p:spPr>
          <a:xfrm>
            <a:off x="3443258" y="2072221"/>
            <a:ext cx="2532994" cy="474655"/>
          </a:xfrm>
        </p:spPr>
        <p:txBody>
          <a:bodyPr lIns="0">
            <a:normAutofit/>
          </a:bodyPr>
          <a:lstStyle>
            <a:lvl1pPr>
              <a:defRPr sz="2800" b="1">
                <a:solidFill>
                  <a:schemeClr val="accent6"/>
                </a:solidFill>
              </a:defRPr>
            </a:lvl1pPr>
          </a:lstStyle>
          <a:p>
            <a:pPr lvl="0"/>
            <a:r>
              <a:rPr lang="en-GB" dirty="0"/>
              <a:t>00</a:t>
            </a:r>
            <a:endParaRPr lang="en-US" dirty="0"/>
          </a:p>
        </p:txBody>
      </p:sp>
      <p:sp>
        <p:nvSpPr>
          <p:cNvPr id="27" name="Text Placeholder 37">
            <a:extLst>
              <a:ext uri="{FF2B5EF4-FFF2-40B4-BE49-F238E27FC236}">
                <a16:creationId xmlns:a16="http://schemas.microsoft.com/office/drawing/2014/main" id="{91B0443A-9A2E-B542-85F1-2FF47AE7A6A8}"/>
              </a:ext>
            </a:extLst>
          </p:cNvPr>
          <p:cNvSpPr>
            <a:spLocks noGrp="1"/>
          </p:cNvSpPr>
          <p:nvPr>
            <p:ph type="body" sz="quarter" idx="23"/>
          </p:nvPr>
        </p:nvSpPr>
        <p:spPr>
          <a:xfrm>
            <a:off x="3432747" y="3806250"/>
            <a:ext cx="2554015" cy="1178280"/>
          </a:xfrm>
        </p:spPr>
        <p:txBody>
          <a:bodyPr lIns="0">
            <a:noAutofit/>
          </a:bodyPr>
          <a:lstStyle>
            <a:lvl1pPr>
              <a:defRPr sz="1100" b="0">
                <a:solidFill>
                  <a:schemeClr val="bg1"/>
                </a:solidFill>
              </a:defRPr>
            </a:lvl1pPr>
            <a:lvl2pPr>
              <a:lnSpc>
                <a:spcPct val="100000"/>
              </a:lnSpc>
              <a:defRPr sz="11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28" name="Text Placeholder 3">
            <a:extLst>
              <a:ext uri="{FF2B5EF4-FFF2-40B4-BE49-F238E27FC236}">
                <a16:creationId xmlns:a16="http://schemas.microsoft.com/office/drawing/2014/main" id="{90FF842B-B446-7F44-81A5-61D0189E9AEE}"/>
              </a:ext>
            </a:extLst>
          </p:cNvPr>
          <p:cNvSpPr>
            <a:spLocks noGrp="1"/>
          </p:cNvSpPr>
          <p:nvPr>
            <p:ph type="body" sz="quarter" idx="24"/>
          </p:nvPr>
        </p:nvSpPr>
        <p:spPr>
          <a:xfrm>
            <a:off x="3443257" y="2576523"/>
            <a:ext cx="2543505" cy="797177"/>
          </a:xfrm>
        </p:spPr>
        <p:txBody>
          <a:bodyPr lIns="0"/>
          <a:lstStyle>
            <a:lvl1pPr>
              <a:defRPr sz="1400"/>
            </a:lvl1pPr>
          </a:lstStyle>
          <a:p>
            <a:pPr lvl="0"/>
            <a:r>
              <a:rPr lang="en-US"/>
              <a:t>Click to edit Master text styles</a:t>
            </a:r>
          </a:p>
        </p:txBody>
      </p:sp>
      <p:cxnSp>
        <p:nvCxnSpPr>
          <p:cNvPr id="29" name="Straight Connector 28">
            <a:extLst>
              <a:ext uri="{FF2B5EF4-FFF2-40B4-BE49-F238E27FC236}">
                <a16:creationId xmlns:a16="http://schemas.microsoft.com/office/drawing/2014/main" id="{0DE0C0D8-4C71-5140-8BB5-7B6D2F554176}"/>
              </a:ext>
            </a:extLst>
          </p:cNvPr>
          <p:cNvCxnSpPr/>
          <p:nvPr userDrawn="1"/>
        </p:nvCxnSpPr>
        <p:spPr>
          <a:xfrm>
            <a:off x="3432747" y="3615559"/>
            <a:ext cx="254350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072A239-DED7-884C-9373-76675A7E316E}"/>
              </a:ext>
            </a:extLst>
          </p:cNvPr>
          <p:cNvCxnSpPr/>
          <p:nvPr userDrawn="1"/>
        </p:nvCxnSpPr>
        <p:spPr>
          <a:xfrm>
            <a:off x="3432747" y="5171090"/>
            <a:ext cx="25435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Text Placeholder 10">
            <a:extLst>
              <a:ext uri="{FF2B5EF4-FFF2-40B4-BE49-F238E27FC236}">
                <a16:creationId xmlns:a16="http://schemas.microsoft.com/office/drawing/2014/main" id="{F69DEB92-D57D-EF46-801E-ED36FAA234AB}"/>
              </a:ext>
            </a:extLst>
          </p:cNvPr>
          <p:cNvSpPr>
            <a:spLocks noGrp="1"/>
          </p:cNvSpPr>
          <p:nvPr>
            <p:ph type="body" sz="quarter" idx="25" hasCustomPrompt="1"/>
          </p:nvPr>
        </p:nvSpPr>
        <p:spPr>
          <a:xfrm>
            <a:off x="6291561" y="2072221"/>
            <a:ext cx="2532994" cy="474655"/>
          </a:xfrm>
        </p:spPr>
        <p:txBody>
          <a:bodyPr lIns="0">
            <a:normAutofit/>
          </a:bodyPr>
          <a:lstStyle>
            <a:lvl1pPr>
              <a:defRPr sz="2800" b="1">
                <a:solidFill>
                  <a:schemeClr val="accent6"/>
                </a:solidFill>
              </a:defRPr>
            </a:lvl1pPr>
          </a:lstStyle>
          <a:p>
            <a:pPr lvl="0"/>
            <a:r>
              <a:rPr lang="en-GB" dirty="0"/>
              <a:t>00</a:t>
            </a:r>
            <a:endParaRPr lang="en-US" dirty="0"/>
          </a:p>
        </p:txBody>
      </p:sp>
      <p:sp>
        <p:nvSpPr>
          <p:cNvPr id="32" name="Text Placeholder 37">
            <a:extLst>
              <a:ext uri="{FF2B5EF4-FFF2-40B4-BE49-F238E27FC236}">
                <a16:creationId xmlns:a16="http://schemas.microsoft.com/office/drawing/2014/main" id="{A53C1B2E-AC01-A447-9802-884576E1E3B7}"/>
              </a:ext>
            </a:extLst>
          </p:cNvPr>
          <p:cNvSpPr>
            <a:spLocks noGrp="1"/>
          </p:cNvSpPr>
          <p:nvPr>
            <p:ph type="body" sz="quarter" idx="26"/>
          </p:nvPr>
        </p:nvSpPr>
        <p:spPr>
          <a:xfrm>
            <a:off x="6281050" y="3806250"/>
            <a:ext cx="2554015" cy="1178280"/>
          </a:xfrm>
        </p:spPr>
        <p:txBody>
          <a:bodyPr lIns="0">
            <a:noAutofit/>
          </a:bodyPr>
          <a:lstStyle>
            <a:lvl1pPr>
              <a:defRPr sz="1100" b="0">
                <a:solidFill>
                  <a:schemeClr val="bg1"/>
                </a:solidFill>
              </a:defRPr>
            </a:lvl1pPr>
            <a:lvl2pPr>
              <a:lnSpc>
                <a:spcPct val="100000"/>
              </a:lnSpc>
              <a:defRPr sz="11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33" name="Text Placeholder 3">
            <a:extLst>
              <a:ext uri="{FF2B5EF4-FFF2-40B4-BE49-F238E27FC236}">
                <a16:creationId xmlns:a16="http://schemas.microsoft.com/office/drawing/2014/main" id="{A0A474E7-5C8D-6541-9F90-31DBE4EF94A1}"/>
              </a:ext>
            </a:extLst>
          </p:cNvPr>
          <p:cNvSpPr>
            <a:spLocks noGrp="1"/>
          </p:cNvSpPr>
          <p:nvPr>
            <p:ph type="body" sz="quarter" idx="27"/>
          </p:nvPr>
        </p:nvSpPr>
        <p:spPr>
          <a:xfrm>
            <a:off x="6291560" y="2576523"/>
            <a:ext cx="2543505" cy="797177"/>
          </a:xfrm>
        </p:spPr>
        <p:txBody>
          <a:bodyPr lIns="0"/>
          <a:lstStyle>
            <a:lvl1pPr>
              <a:defRPr sz="1400"/>
            </a:lvl1pPr>
          </a:lstStyle>
          <a:p>
            <a:pPr lvl="0"/>
            <a:r>
              <a:rPr lang="en-US"/>
              <a:t>Click to edit Master text styles</a:t>
            </a:r>
          </a:p>
        </p:txBody>
      </p:sp>
      <p:cxnSp>
        <p:nvCxnSpPr>
          <p:cNvPr id="34" name="Straight Connector 33">
            <a:extLst>
              <a:ext uri="{FF2B5EF4-FFF2-40B4-BE49-F238E27FC236}">
                <a16:creationId xmlns:a16="http://schemas.microsoft.com/office/drawing/2014/main" id="{3695561C-B488-7E45-A367-103BF94CEF98}"/>
              </a:ext>
            </a:extLst>
          </p:cNvPr>
          <p:cNvCxnSpPr/>
          <p:nvPr userDrawn="1"/>
        </p:nvCxnSpPr>
        <p:spPr>
          <a:xfrm>
            <a:off x="6281050" y="3615559"/>
            <a:ext cx="254350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6032FFE6-4DA1-7940-BFEC-7536ED1BBC3C}"/>
              </a:ext>
            </a:extLst>
          </p:cNvPr>
          <p:cNvCxnSpPr/>
          <p:nvPr userDrawn="1"/>
        </p:nvCxnSpPr>
        <p:spPr>
          <a:xfrm>
            <a:off x="6281050" y="5171090"/>
            <a:ext cx="25435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Text Placeholder 10">
            <a:extLst>
              <a:ext uri="{FF2B5EF4-FFF2-40B4-BE49-F238E27FC236}">
                <a16:creationId xmlns:a16="http://schemas.microsoft.com/office/drawing/2014/main" id="{417088CA-D4E6-684D-951B-3CF3ED16584B}"/>
              </a:ext>
            </a:extLst>
          </p:cNvPr>
          <p:cNvSpPr>
            <a:spLocks noGrp="1"/>
          </p:cNvSpPr>
          <p:nvPr>
            <p:ph type="body" sz="quarter" idx="28" hasCustomPrompt="1"/>
          </p:nvPr>
        </p:nvSpPr>
        <p:spPr>
          <a:xfrm>
            <a:off x="9129354" y="2072221"/>
            <a:ext cx="2532994" cy="474655"/>
          </a:xfrm>
        </p:spPr>
        <p:txBody>
          <a:bodyPr lIns="0">
            <a:normAutofit/>
          </a:bodyPr>
          <a:lstStyle>
            <a:lvl1pPr>
              <a:defRPr sz="2800" b="1">
                <a:solidFill>
                  <a:schemeClr val="accent6"/>
                </a:solidFill>
              </a:defRPr>
            </a:lvl1pPr>
          </a:lstStyle>
          <a:p>
            <a:pPr lvl="0"/>
            <a:r>
              <a:rPr lang="en-GB" dirty="0"/>
              <a:t>00</a:t>
            </a:r>
            <a:endParaRPr lang="en-US" dirty="0"/>
          </a:p>
        </p:txBody>
      </p:sp>
      <p:sp>
        <p:nvSpPr>
          <p:cNvPr id="40" name="Text Placeholder 37">
            <a:extLst>
              <a:ext uri="{FF2B5EF4-FFF2-40B4-BE49-F238E27FC236}">
                <a16:creationId xmlns:a16="http://schemas.microsoft.com/office/drawing/2014/main" id="{A50D332C-16EE-FE4C-AC61-C8E1E23B39E3}"/>
              </a:ext>
            </a:extLst>
          </p:cNvPr>
          <p:cNvSpPr>
            <a:spLocks noGrp="1"/>
          </p:cNvSpPr>
          <p:nvPr>
            <p:ph type="body" sz="quarter" idx="29"/>
          </p:nvPr>
        </p:nvSpPr>
        <p:spPr>
          <a:xfrm>
            <a:off x="9118843" y="3806250"/>
            <a:ext cx="2554015" cy="1178280"/>
          </a:xfrm>
        </p:spPr>
        <p:txBody>
          <a:bodyPr lIns="0">
            <a:noAutofit/>
          </a:bodyPr>
          <a:lstStyle>
            <a:lvl1pPr>
              <a:defRPr sz="1100" b="0">
                <a:solidFill>
                  <a:schemeClr val="bg1"/>
                </a:solidFill>
              </a:defRPr>
            </a:lvl1pPr>
            <a:lvl2pPr>
              <a:lnSpc>
                <a:spcPct val="100000"/>
              </a:lnSpc>
              <a:defRPr sz="11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1" name="Text Placeholder 3">
            <a:extLst>
              <a:ext uri="{FF2B5EF4-FFF2-40B4-BE49-F238E27FC236}">
                <a16:creationId xmlns:a16="http://schemas.microsoft.com/office/drawing/2014/main" id="{7164D03D-03EF-BA40-B40A-1CE6193290BF}"/>
              </a:ext>
            </a:extLst>
          </p:cNvPr>
          <p:cNvSpPr>
            <a:spLocks noGrp="1"/>
          </p:cNvSpPr>
          <p:nvPr>
            <p:ph type="body" sz="quarter" idx="30"/>
          </p:nvPr>
        </p:nvSpPr>
        <p:spPr>
          <a:xfrm>
            <a:off x="9129353" y="2576523"/>
            <a:ext cx="2543505" cy="797177"/>
          </a:xfrm>
        </p:spPr>
        <p:txBody>
          <a:bodyPr lIns="0"/>
          <a:lstStyle>
            <a:lvl1pPr>
              <a:defRPr sz="1400"/>
            </a:lvl1pPr>
          </a:lstStyle>
          <a:p>
            <a:pPr lvl="0"/>
            <a:r>
              <a:rPr lang="en-US"/>
              <a:t>Click to edit Master text styles</a:t>
            </a:r>
          </a:p>
        </p:txBody>
      </p:sp>
      <p:cxnSp>
        <p:nvCxnSpPr>
          <p:cNvPr id="42" name="Straight Connector 41">
            <a:extLst>
              <a:ext uri="{FF2B5EF4-FFF2-40B4-BE49-F238E27FC236}">
                <a16:creationId xmlns:a16="http://schemas.microsoft.com/office/drawing/2014/main" id="{9327FDCC-125F-7D44-BAE4-705D1B9A598C}"/>
              </a:ext>
            </a:extLst>
          </p:cNvPr>
          <p:cNvCxnSpPr/>
          <p:nvPr userDrawn="1"/>
        </p:nvCxnSpPr>
        <p:spPr>
          <a:xfrm>
            <a:off x="9118843" y="3615559"/>
            <a:ext cx="2543504"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4E71BD5-2CE7-BD49-8FDC-574D1E628133}"/>
              </a:ext>
            </a:extLst>
          </p:cNvPr>
          <p:cNvCxnSpPr/>
          <p:nvPr userDrawn="1"/>
        </p:nvCxnSpPr>
        <p:spPr>
          <a:xfrm>
            <a:off x="9118843" y="5171090"/>
            <a:ext cx="2543504"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443491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66_Title and Content">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423567"/>
            <a:ext cx="10392589" cy="804100"/>
          </a:xfrm>
          <a:prstGeom prst="rect">
            <a:avLst/>
          </a:prstGeom>
        </p:spPr>
        <p:txBody>
          <a:bodyPr vert="horz" lIns="0" tIns="45720" rIns="91440" bIns="45720" rtlCol="0" anchor="t">
            <a:normAutofit/>
          </a:bodyPr>
          <a:lstStyle>
            <a:lvl1pPr>
              <a:defRPr>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584444" y="3202100"/>
            <a:ext cx="2349045" cy="1351080"/>
          </a:xfrm>
        </p:spPr>
        <p:txBody>
          <a:bodyPr lIns="0">
            <a:noAutofit/>
          </a:bodyPr>
          <a:lstStyle>
            <a:lvl1pPr>
              <a:defRPr sz="1100" b="0">
                <a:solidFill>
                  <a:schemeClr val="bg1"/>
                </a:solidFill>
              </a:defRPr>
            </a:lvl1pPr>
            <a:lvl2pPr>
              <a:lnSpc>
                <a:spcPct val="100000"/>
              </a:lnSpc>
              <a:defRPr sz="11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 name="Text Placeholder 3">
            <a:extLst>
              <a:ext uri="{FF2B5EF4-FFF2-40B4-BE49-F238E27FC236}">
                <a16:creationId xmlns:a16="http://schemas.microsoft.com/office/drawing/2014/main" id="{BDEAAE58-9AD6-ED40-A213-9F07A088B62B}"/>
              </a:ext>
            </a:extLst>
          </p:cNvPr>
          <p:cNvSpPr>
            <a:spLocks noGrp="1"/>
          </p:cNvSpPr>
          <p:nvPr>
            <p:ph type="body" sz="quarter" idx="21"/>
          </p:nvPr>
        </p:nvSpPr>
        <p:spPr>
          <a:xfrm>
            <a:off x="594955" y="2165150"/>
            <a:ext cx="2338534" cy="797177"/>
          </a:xfrm>
        </p:spPr>
        <p:txBody>
          <a:bodyPr lIns="0">
            <a:normAutofit/>
          </a:bodyPr>
          <a:lstStyle>
            <a:lvl1pPr>
              <a:defRPr sz="1700" b="1"/>
            </a:lvl1pPr>
          </a:lstStyle>
          <a:p>
            <a:pPr lvl="0"/>
            <a:r>
              <a:rPr lang="en-US"/>
              <a:t>Click to edit Master text styles</a:t>
            </a:r>
          </a:p>
        </p:txBody>
      </p:sp>
      <p:cxnSp>
        <p:nvCxnSpPr>
          <p:cNvPr id="10" name="Straight Connector 9">
            <a:extLst>
              <a:ext uri="{FF2B5EF4-FFF2-40B4-BE49-F238E27FC236}">
                <a16:creationId xmlns:a16="http://schemas.microsoft.com/office/drawing/2014/main" id="{4B985686-D73A-FA4F-923A-E86C83431BE7}"/>
              </a:ext>
            </a:extLst>
          </p:cNvPr>
          <p:cNvCxnSpPr>
            <a:cxnSpLocks/>
          </p:cNvCxnSpPr>
          <p:nvPr userDrawn="1"/>
        </p:nvCxnSpPr>
        <p:spPr>
          <a:xfrm>
            <a:off x="584444" y="2943435"/>
            <a:ext cx="23490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94F63D-E78E-104A-AE7D-57D0AFAF8F9F}"/>
              </a:ext>
            </a:extLst>
          </p:cNvPr>
          <p:cNvCxnSpPr>
            <a:cxnSpLocks/>
          </p:cNvCxnSpPr>
          <p:nvPr userDrawn="1"/>
        </p:nvCxnSpPr>
        <p:spPr>
          <a:xfrm>
            <a:off x="584444" y="4835425"/>
            <a:ext cx="23490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 Placeholder 37">
            <a:extLst>
              <a:ext uri="{FF2B5EF4-FFF2-40B4-BE49-F238E27FC236}">
                <a16:creationId xmlns:a16="http://schemas.microsoft.com/office/drawing/2014/main" id="{7E19EFF7-C39E-1A4D-9D9D-C1BEC638379E}"/>
              </a:ext>
            </a:extLst>
          </p:cNvPr>
          <p:cNvSpPr>
            <a:spLocks noGrp="1"/>
          </p:cNvSpPr>
          <p:nvPr>
            <p:ph type="body" sz="quarter" idx="22"/>
          </p:nvPr>
        </p:nvSpPr>
        <p:spPr>
          <a:xfrm>
            <a:off x="3519466" y="3202100"/>
            <a:ext cx="2349045" cy="1351080"/>
          </a:xfrm>
        </p:spPr>
        <p:txBody>
          <a:bodyPr lIns="0">
            <a:noAutofit/>
          </a:bodyPr>
          <a:lstStyle>
            <a:lvl1pPr>
              <a:defRPr sz="1100" b="0">
                <a:solidFill>
                  <a:schemeClr val="bg1"/>
                </a:solidFill>
              </a:defRPr>
            </a:lvl1pPr>
            <a:lvl2pPr>
              <a:lnSpc>
                <a:spcPct val="100000"/>
              </a:lnSpc>
              <a:defRPr sz="11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4" name="Text Placeholder 3">
            <a:extLst>
              <a:ext uri="{FF2B5EF4-FFF2-40B4-BE49-F238E27FC236}">
                <a16:creationId xmlns:a16="http://schemas.microsoft.com/office/drawing/2014/main" id="{D493D759-5FEF-584F-899F-A86DEF105BE6}"/>
              </a:ext>
            </a:extLst>
          </p:cNvPr>
          <p:cNvSpPr>
            <a:spLocks noGrp="1"/>
          </p:cNvSpPr>
          <p:nvPr>
            <p:ph type="body" sz="quarter" idx="23"/>
          </p:nvPr>
        </p:nvSpPr>
        <p:spPr>
          <a:xfrm>
            <a:off x="3529977" y="2165150"/>
            <a:ext cx="2338534" cy="797177"/>
          </a:xfrm>
        </p:spPr>
        <p:txBody>
          <a:bodyPr lIns="0">
            <a:normAutofit/>
          </a:bodyPr>
          <a:lstStyle>
            <a:lvl1pPr>
              <a:defRPr sz="1700" b="1"/>
            </a:lvl1pPr>
          </a:lstStyle>
          <a:p>
            <a:pPr lvl="0"/>
            <a:r>
              <a:rPr lang="en-US"/>
              <a:t>Click to edit Master text styles</a:t>
            </a:r>
          </a:p>
        </p:txBody>
      </p:sp>
      <p:cxnSp>
        <p:nvCxnSpPr>
          <p:cNvPr id="45" name="Straight Connector 44">
            <a:extLst>
              <a:ext uri="{FF2B5EF4-FFF2-40B4-BE49-F238E27FC236}">
                <a16:creationId xmlns:a16="http://schemas.microsoft.com/office/drawing/2014/main" id="{04E7D119-DF13-B649-AC96-0DE6626E0463}"/>
              </a:ext>
            </a:extLst>
          </p:cNvPr>
          <p:cNvCxnSpPr>
            <a:cxnSpLocks/>
          </p:cNvCxnSpPr>
          <p:nvPr userDrawn="1"/>
        </p:nvCxnSpPr>
        <p:spPr>
          <a:xfrm>
            <a:off x="3519466" y="2943435"/>
            <a:ext cx="23490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177E92B-3954-4940-9C8E-1D8C102CAAF6}"/>
              </a:ext>
            </a:extLst>
          </p:cNvPr>
          <p:cNvCxnSpPr>
            <a:cxnSpLocks/>
          </p:cNvCxnSpPr>
          <p:nvPr userDrawn="1"/>
        </p:nvCxnSpPr>
        <p:spPr>
          <a:xfrm>
            <a:off x="3519466" y="4835425"/>
            <a:ext cx="23490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 Placeholder 37">
            <a:extLst>
              <a:ext uri="{FF2B5EF4-FFF2-40B4-BE49-F238E27FC236}">
                <a16:creationId xmlns:a16="http://schemas.microsoft.com/office/drawing/2014/main" id="{4BC9BC2A-2F00-5C4E-BEA3-4AEE7F540F68}"/>
              </a:ext>
            </a:extLst>
          </p:cNvPr>
          <p:cNvSpPr>
            <a:spLocks noGrp="1"/>
          </p:cNvSpPr>
          <p:nvPr>
            <p:ph type="body" sz="quarter" idx="24"/>
          </p:nvPr>
        </p:nvSpPr>
        <p:spPr>
          <a:xfrm>
            <a:off x="6320540" y="3202100"/>
            <a:ext cx="2349045" cy="1351080"/>
          </a:xfrm>
        </p:spPr>
        <p:txBody>
          <a:bodyPr lIns="0">
            <a:noAutofit/>
          </a:bodyPr>
          <a:lstStyle>
            <a:lvl1pPr>
              <a:defRPr sz="1100" b="0">
                <a:solidFill>
                  <a:schemeClr val="bg1"/>
                </a:solidFill>
              </a:defRPr>
            </a:lvl1pPr>
            <a:lvl2pPr>
              <a:lnSpc>
                <a:spcPct val="100000"/>
              </a:lnSpc>
              <a:defRPr sz="11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48" name="Text Placeholder 3">
            <a:extLst>
              <a:ext uri="{FF2B5EF4-FFF2-40B4-BE49-F238E27FC236}">
                <a16:creationId xmlns:a16="http://schemas.microsoft.com/office/drawing/2014/main" id="{5BA080A0-A636-F14C-9F70-9CF8C097DA82}"/>
              </a:ext>
            </a:extLst>
          </p:cNvPr>
          <p:cNvSpPr>
            <a:spLocks noGrp="1"/>
          </p:cNvSpPr>
          <p:nvPr>
            <p:ph type="body" sz="quarter" idx="25"/>
          </p:nvPr>
        </p:nvSpPr>
        <p:spPr>
          <a:xfrm>
            <a:off x="6331051" y="2165150"/>
            <a:ext cx="2338534" cy="797177"/>
          </a:xfrm>
        </p:spPr>
        <p:txBody>
          <a:bodyPr lIns="0">
            <a:normAutofit/>
          </a:bodyPr>
          <a:lstStyle>
            <a:lvl1pPr>
              <a:defRPr sz="1700" b="1"/>
            </a:lvl1pPr>
          </a:lstStyle>
          <a:p>
            <a:pPr lvl="0"/>
            <a:r>
              <a:rPr lang="en-US"/>
              <a:t>Click to edit Master text styles</a:t>
            </a:r>
          </a:p>
        </p:txBody>
      </p:sp>
      <p:cxnSp>
        <p:nvCxnSpPr>
          <p:cNvPr id="49" name="Straight Connector 48">
            <a:extLst>
              <a:ext uri="{FF2B5EF4-FFF2-40B4-BE49-F238E27FC236}">
                <a16:creationId xmlns:a16="http://schemas.microsoft.com/office/drawing/2014/main" id="{D8CAA8D3-575D-9444-A2AA-41DA34F41F4E}"/>
              </a:ext>
            </a:extLst>
          </p:cNvPr>
          <p:cNvCxnSpPr>
            <a:cxnSpLocks/>
          </p:cNvCxnSpPr>
          <p:nvPr userDrawn="1"/>
        </p:nvCxnSpPr>
        <p:spPr>
          <a:xfrm>
            <a:off x="6320540" y="2943435"/>
            <a:ext cx="23490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F7BE58-1ECC-D44A-8B72-6E41A6671E07}"/>
              </a:ext>
            </a:extLst>
          </p:cNvPr>
          <p:cNvCxnSpPr>
            <a:cxnSpLocks/>
          </p:cNvCxnSpPr>
          <p:nvPr userDrawn="1"/>
        </p:nvCxnSpPr>
        <p:spPr>
          <a:xfrm>
            <a:off x="6320540" y="4835425"/>
            <a:ext cx="23490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 Placeholder 37">
            <a:extLst>
              <a:ext uri="{FF2B5EF4-FFF2-40B4-BE49-F238E27FC236}">
                <a16:creationId xmlns:a16="http://schemas.microsoft.com/office/drawing/2014/main" id="{DA29BFD2-D48D-2240-8D66-769EF236A0FC}"/>
              </a:ext>
            </a:extLst>
          </p:cNvPr>
          <p:cNvSpPr>
            <a:spLocks noGrp="1"/>
          </p:cNvSpPr>
          <p:nvPr>
            <p:ph type="body" sz="quarter" idx="26"/>
          </p:nvPr>
        </p:nvSpPr>
        <p:spPr>
          <a:xfrm>
            <a:off x="9133188" y="3202100"/>
            <a:ext cx="2349045" cy="1351080"/>
          </a:xfrm>
        </p:spPr>
        <p:txBody>
          <a:bodyPr lIns="0">
            <a:noAutofit/>
          </a:bodyPr>
          <a:lstStyle>
            <a:lvl1pPr>
              <a:defRPr sz="1100" b="0">
                <a:solidFill>
                  <a:schemeClr val="bg1"/>
                </a:solidFill>
              </a:defRPr>
            </a:lvl1pPr>
            <a:lvl2pPr>
              <a:lnSpc>
                <a:spcPct val="100000"/>
              </a:lnSpc>
              <a:defRPr sz="11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a:p>
            <a:pPr lvl="1"/>
            <a:r>
              <a:rPr lang="en-US"/>
              <a:t>Second level</a:t>
            </a:r>
          </a:p>
        </p:txBody>
      </p:sp>
      <p:sp>
        <p:nvSpPr>
          <p:cNvPr id="52" name="Text Placeholder 3">
            <a:extLst>
              <a:ext uri="{FF2B5EF4-FFF2-40B4-BE49-F238E27FC236}">
                <a16:creationId xmlns:a16="http://schemas.microsoft.com/office/drawing/2014/main" id="{47E23687-F115-F74E-B57B-312349D7494F}"/>
              </a:ext>
            </a:extLst>
          </p:cNvPr>
          <p:cNvSpPr>
            <a:spLocks noGrp="1"/>
          </p:cNvSpPr>
          <p:nvPr>
            <p:ph type="body" sz="quarter" idx="27"/>
          </p:nvPr>
        </p:nvSpPr>
        <p:spPr>
          <a:xfrm>
            <a:off x="9143699" y="2165150"/>
            <a:ext cx="2338534" cy="797177"/>
          </a:xfrm>
        </p:spPr>
        <p:txBody>
          <a:bodyPr lIns="0">
            <a:normAutofit/>
          </a:bodyPr>
          <a:lstStyle>
            <a:lvl1pPr>
              <a:defRPr sz="1700" b="1"/>
            </a:lvl1pPr>
          </a:lstStyle>
          <a:p>
            <a:pPr lvl="0"/>
            <a:r>
              <a:rPr lang="en-US"/>
              <a:t>Click to edit Master text styles</a:t>
            </a:r>
          </a:p>
        </p:txBody>
      </p:sp>
      <p:cxnSp>
        <p:nvCxnSpPr>
          <p:cNvPr id="53" name="Straight Connector 52">
            <a:extLst>
              <a:ext uri="{FF2B5EF4-FFF2-40B4-BE49-F238E27FC236}">
                <a16:creationId xmlns:a16="http://schemas.microsoft.com/office/drawing/2014/main" id="{E306D018-82BB-9640-8C4C-B8FAD6F2BAE2}"/>
              </a:ext>
            </a:extLst>
          </p:cNvPr>
          <p:cNvCxnSpPr>
            <a:cxnSpLocks/>
          </p:cNvCxnSpPr>
          <p:nvPr userDrawn="1"/>
        </p:nvCxnSpPr>
        <p:spPr>
          <a:xfrm>
            <a:off x="9133188" y="2943435"/>
            <a:ext cx="23490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0F0124-9D7A-6945-85AE-DA2D8C67CAC7}"/>
              </a:ext>
            </a:extLst>
          </p:cNvPr>
          <p:cNvCxnSpPr>
            <a:cxnSpLocks/>
          </p:cNvCxnSpPr>
          <p:nvPr userDrawn="1"/>
        </p:nvCxnSpPr>
        <p:spPr>
          <a:xfrm>
            <a:off x="9133188" y="4835425"/>
            <a:ext cx="23490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53630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Content with icons">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423567"/>
            <a:ext cx="10392589" cy="804100"/>
          </a:xfrm>
          <a:prstGeom prst="rect">
            <a:avLst/>
          </a:prstGeom>
        </p:spPr>
        <p:txBody>
          <a:bodyPr vert="horz" lIns="0" tIns="45720" rIns="91440" bIns="45720" rtlCol="0" anchor="t">
            <a:normAutofit/>
          </a:bodyPr>
          <a:lstStyle>
            <a:lvl1pPr>
              <a:defRPr>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584444" y="3675113"/>
            <a:ext cx="2349045"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cxnSp>
        <p:nvCxnSpPr>
          <p:cNvPr id="10" name="Straight Connector 9">
            <a:extLst>
              <a:ext uri="{FF2B5EF4-FFF2-40B4-BE49-F238E27FC236}">
                <a16:creationId xmlns:a16="http://schemas.microsoft.com/office/drawing/2014/main" id="{4B985686-D73A-FA4F-923A-E86C83431BE7}"/>
              </a:ext>
            </a:extLst>
          </p:cNvPr>
          <p:cNvCxnSpPr>
            <a:cxnSpLocks/>
          </p:cNvCxnSpPr>
          <p:nvPr userDrawn="1"/>
        </p:nvCxnSpPr>
        <p:spPr>
          <a:xfrm>
            <a:off x="584444" y="3467076"/>
            <a:ext cx="23490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94F63D-E78E-104A-AE7D-57D0AFAF8F9F}"/>
              </a:ext>
            </a:extLst>
          </p:cNvPr>
          <p:cNvCxnSpPr>
            <a:cxnSpLocks/>
          </p:cNvCxnSpPr>
          <p:nvPr userDrawn="1"/>
        </p:nvCxnSpPr>
        <p:spPr>
          <a:xfrm>
            <a:off x="584444" y="5220170"/>
            <a:ext cx="23490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 Placeholder 37">
            <a:extLst>
              <a:ext uri="{FF2B5EF4-FFF2-40B4-BE49-F238E27FC236}">
                <a16:creationId xmlns:a16="http://schemas.microsoft.com/office/drawing/2014/main" id="{7E19EFF7-C39E-1A4D-9D9D-C1BEC638379E}"/>
              </a:ext>
            </a:extLst>
          </p:cNvPr>
          <p:cNvSpPr>
            <a:spLocks noGrp="1"/>
          </p:cNvSpPr>
          <p:nvPr>
            <p:ph type="body" sz="quarter" idx="22"/>
          </p:nvPr>
        </p:nvSpPr>
        <p:spPr>
          <a:xfrm>
            <a:off x="3519466" y="3675113"/>
            <a:ext cx="2349045"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cxnSp>
        <p:nvCxnSpPr>
          <p:cNvPr id="45" name="Straight Connector 44">
            <a:extLst>
              <a:ext uri="{FF2B5EF4-FFF2-40B4-BE49-F238E27FC236}">
                <a16:creationId xmlns:a16="http://schemas.microsoft.com/office/drawing/2014/main" id="{04E7D119-DF13-B649-AC96-0DE6626E0463}"/>
              </a:ext>
            </a:extLst>
          </p:cNvPr>
          <p:cNvCxnSpPr>
            <a:cxnSpLocks/>
          </p:cNvCxnSpPr>
          <p:nvPr userDrawn="1"/>
        </p:nvCxnSpPr>
        <p:spPr>
          <a:xfrm>
            <a:off x="3519466" y="3467076"/>
            <a:ext cx="23490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177E92B-3954-4940-9C8E-1D8C102CAAF6}"/>
              </a:ext>
            </a:extLst>
          </p:cNvPr>
          <p:cNvCxnSpPr>
            <a:cxnSpLocks/>
          </p:cNvCxnSpPr>
          <p:nvPr userDrawn="1"/>
        </p:nvCxnSpPr>
        <p:spPr>
          <a:xfrm>
            <a:off x="3519466" y="5220170"/>
            <a:ext cx="23490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 Placeholder 37">
            <a:extLst>
              <a:ext uri="{FF2B5EF4-FFF2-40B4-BE49-F238E27FC236}">
                <a16:creationId xmlns:a16="http://schemas.microsoft.com/office/drawing/2014/main" id="{4BC9BC2A-2F00-5C4E-BEA3-4AEE7F540F68}"/>
              </a:ext>
            </a:extLst>
          </p:cNvPr>
          <p:cNvSpPr>
            <a:spLocks noGrp="1"/>
          </p:cNvSpPr>
          <p:nvPr>
            <p:ph type="body" sz="quarter" idx="24"/>
          </p:nvPr>
        </p:nvSpPr>
        <p:spPr>
          <a:xfrm>
            <a:off x="6320540" y="3675113"/>
            <a:ext cx="2349045"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cxnSp>
        <p:nvCxnSpPr>
          <p:cNvPr id="49" name="Straight Connector 48">
            <a:extLst>
              <a:ext uri="{FF2B5EF4-FFF2-40B4-BE49-F238E27FC236}">
                <a16:creationId xmlns:a16="http://schemas.microsoft.com/office/drawing/2014/main" id="{D8CAA8D3-575D-9444-A2AA-41DA34F41F4E}"/>
              </a:ext>
            </a:extLst>
          </p:cNvPr>
          <p:cNvCxnSpPr>
            <a:cxnSpLocks/>
          </p:cNvCxnSpPr>
          <p:nvPr userDrawn="1"/>
        </p:nvCxnSpPr>
        <p:spPr>
          <a:xfrm>
            <a:off x="6320540" y="3467076"/>
            <a:ext cx="23490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8F7BE58-1ECC-D44A-8B72-6E41A6671E07}"/>
              </a:ext>
            </a:extLst>
          </p:cNvPr>
          <p:cNvCxnSpPr>
            <a:cxnSpLocks/>
          </p:cNvCxnSpPr>
          <p:nvPr userDrawn="1"/>
        </p:nvCxnSpPr>
        <p:spPr>
          <a:xfrm>
            <a:off x="6320540" y="5220170"/>
            <a:ext cx="23490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Text Placeholder 37">
            <a:extLst>
              <a:ext uri="{FF2B5EF4-FFF2-40B4-BE49-F238E27FC236}">
                <a16:creationId xmlns:a16="http://schemas.microsoft.com/office/drawing/2014/main" id="{DA29BFD2-D48D-2240-8D66-769EF236A0FC}"/>
              </a:ext>
            </a:extLst>
          </p:cNvPr>
          <p:cNvSpPr>
            <a:spLocks noGrp="1"/>
          </p:cNvSpPr>
          <p:nvPr>
            <p:ph type="body" sz="quarter" idx="26"/>
          </p:nvPr>
        </p:nvSpPr>
        <p:spPr>
          <a:xfrm>
            <a:off x="9133188" y="3675113"/>
            <a:ext cx="2349045"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cxnSp>
        <p:nvCxnSpPr>
          <p:cNvPr id="53" name="Straight Connector 52">
            <a:extLst>
              <a:ext uri="{FF2B5EF4-FFF2-40B4-BE49-F238E27FC236}">
                <a16:creationId xmlns:a16="http://schemas.microsoft.com/office/drawing/2014/main" id="{E306D018-82BB-9640-8C4C-B8FAD6F2BAE2}"/>
              </a:ext>
            </a:extLst>
          </p:cNvPr>
          <p:cNvCxnSpPr>
            <a:cxnSpLocks/>
          </p:cNvCxnSpPr>
          <p:nvPr userDrawn="1"/>
        </p:nvCxnSpPr>
        <p:spPr>
          <a:xfrm>
            <a:off x="9133188" y="3467076"/>
            <a:ext cx="23490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30F0124-9D7A-6945-85AE-DA2D8C67CAC7}"/>
              </a:ext>
            </a:extLst>
          </p:cNvPr>
          <p:cNvCxnSpPr>
            <a:cxnSpLocks/>
          </p:cNvCxnSpPr>
          <p:nvPr userDrawn="1"/>
        </p:nvCxnSpPr>
        <p:spPr>
          <a:xfrm>
            <a:off x="9133188" y="5220170"/>
            <a:ext cx="234904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AF1054B1-4921-8F48-BA12-388D70B4E144}"/>
              </a:ext>
            </a:extLst>
          </p:cNvPr>
          <p:cNvSpPr>
            <a:spLocks noGrp="1"/>
          </p:cNvSpPr>
          <p:nvPr>
            <p:ph type="pic" sz="quarter" idx="27" hasCustomPrompt="1"/>
          </p:nvPr>
        </p:nvSpPr>
        <p:spPr>
          <a:xfrm>
            <a:off x="584200" y="2408238"/>
            <a:ext cx="955233" cy="890587"/>
          </a:xfrm>
        </p:spPr>
        <p:txBody>
          <a:bodyPr>
            <a:normAutofit/>
          </a:bodyPr>
          <a:lstStyle>
            <a:lvl1pPr algn="ctr">
              <a:defRPr sz="900"/>
            </a:lvl1pPr>
          </a:lstStyle>
          <a:p>
            <a:r>
              <a:rPr lang="en-GB" dirty="0"/>
              <a:t>Insert icon here</a:t>
            </a:r>
          </a:p>
        </p:txBody>
      </p:sp>
      <p:sp>
        <p:nvSpPr>
          <p:cNvPr id="29" name="Picture Placeholder 2">
            <a:extLst>
              <a:ext uri="{FF2B5EF4-FFF2-40B4-BE49-F238E27FC236}">
                <a16:creationId xmlns:a16="http://schemas.microsoft.com/office/drawing/2014/main" id="{A46FBB55-7A6C-2C40-B5CA-C9E35FA7641C}"/>
              </a:ext>
            </a:extLst>
          </p:cNvPr>
          <p:cNvSpPr>
            <a:spLocks noGrp="1"/>
          </p:cNvSpPr>
          <p:nvPr>
            <p:ph type="pic" sz="quarter" idx="28" hasCustomPrompt="1"/>
          </p:nvPr>
        </p:nvSpPr>
        <p:spPr>
          <a:xfrm>
            <a:off x="3542615" y="2408238"/>
            <a:ext cx="955233" cy="890587"/>
          </a:xfrm>
        </p:spPr>
        <p:txBody>
          <a:bodyPr>
            <a:normAutofit/>
          </a:bodyPr>
          <a:lstStyle>
            <a:lvl1pPr algn="ctr">
              <a:defRPr sz="900"/>
            </a:lvl1pPr>
          </a:lstStyle>
          <a:p>
            <a:r>
              <a:rPr lang="en-GB" dirty="0"/>
              <a:t>Insert icon here</a:t>
            </a:r>
          </a:p>
        </p:txBody>
      </p:sp>
      <p:sp>
        <p:nvSpPr>
          <p:cNvPr id="30" name="Picture Placeholder 2">
            <a:extLst>
              <a:ext uri="{FF2B5EF4-FFF2-40B4-BE49-F238E27FC236}">
                <a16:creationId xmlns:a16="http://schemas.microsoft.com/office/drawing/2014/main" id="{96F3E889-042A-0B46-BACE-70B5EFCD60CF}"/>
              </a:ext>
            </a:extLst>
          </p:cNvPr>
          <p:cNvSpPr>
            <a:spLocks noGrp="1"/>
          </p:cNvSpPr>
          <p:nvPr>
            <p:ph type="pic" sz="quarter" idx="29" hasCustomPrompt="1"/>
          </p:nvPr>
        </p:nvSpPr>
        <p:spPr>
          <a:xfrm>
            <a:off x="6320540" y="2408238"/>
            <a:ext cx="855764" cy="890587"/>
          </a:xfrm>
        </p:spPr>
        <p:txBody>
          <a:bodyPr>
            <a:normAutofit/>
          </a:bodyPr>
          <a:lstStyle>
            <a:lvl1pPr algn="ctr">
              <a:defRPr sz="900"/>
            </a:lvl1pPr>
          </a:lstStyle>
          <a:p>
            <a:r>
              <a:rPr lang="en-GB" dirty="0"/>
              <a:t>Insert icon here</a:t>
            </a:r>
          </a:p>
        </p:txBody>
      </p:sp>
      <p:sp>
        <p:nvSpPr>
          <p:cNvPr id="31" name="Picture Placeholder 2">
            <a:extLst>
              <a:ext uri="{FF2B5EF4-FFF2-40B4-BE49-F238E27FC236}">
                <a16:creationId xmlns:a16="http://schemas.microsoft.com/office/drawing/2014/main" id="{39CBAEB7-8226-A647-8DCC-0CB4C4626981}"/>
              </a:ext>
            </a:extLst>
          </p:cNvPr>
          <p:cNvSpPr>
            <a:spLocks noGrp="1"/>
          </p:cNvSpPr>
          <p:nvPr>
            <p:ph type="pic" sz="quarter" idx="30" hasCustomPrompt="1"/>
          </p:nvPr>
        </p:nvSpPr>
        <p:spPr>
          <a:xfrm>
            <a:off x="9133188" y="2408238"/>
            <a:ext cx="855764" cy="890587"/>
          </a:xfrm>
        </p:spPr>
        <p:txBody>
          <a:bodyPr>
            <a:normAutofit/>
          </a:bodyPr>
          <a:lstStyle>
            <a:lvl1pPr algn="ctr">
              <a:defRPr sz="900"/>
            </a:lvl1pPr>
          </a:lstStyle>
          <a:p>
            <a:r>
              <a:rPr lang="en-GB" dirty="0"/>
              <a:t>Insert icon here</a:t>
            </a:r>
          </a:p>
        </p:txBody>
      </p:sp>
    </p:spTree>
    <p:extLst>
      <p:ext uri="{BB962C8B-B14F-4D97-AF65-F5344CB8AC3E}">
        <p14:creationId xmlns:p14="http://schemas.microsoft.com/office/powerpoint/2010/main" val="375767423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Layout_Blue">
    <p:bg>
      <p:bgPr>
        <a:solidFill>
          <a:schemeClr val="accent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5E3B72-23D2-7940-B989-33D6780F8AA4}"/>
              </a:ext>
            </a:extLst>
          </p:cNvPr>
          <p:cNvSpPr/>
          <p:nvPr userDrawn="1"/>
        </p:nvSpPr>
        <p:spPr>
          <a:xfrm flipH="1">
            <a:off x="0" y="0"/>
            <a:ext cx="532874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3067F16-9761-1449-ABD0-8D1A6F13A6D5}"/>
              </a:ext>
            </a:extLst>
          </p:cNvPr>
          <p:cNvSpPr>
            <a:spLocks noGrp="1"/>
          </p:cNvSpPr>
          <p:nvPr>
            <p:ph type="title" hasCustomPrompt="1"/>
          </p:nvPr>
        </p:nvSpPr>
        <p:spPr>
          <a:xfrm>
            <a:off x="742537" y="1569195"/>
            <a:ext cx="10491879" cy="722060"/>
          </a:xfrm>
        </p:spPr>
        <p:txBody>
          <a:bodyPr>
            <a:noAutofit/>
          </a:bodyPr>
          <a:lstStyle>
            <a:lvl1pPr>
              <a:defRPr sz="4400"/>
            </a:lvl1pPr>
          </a:lstStyle>
          <a:p>
            <a:r>
              <a:rPr lang="en-GB" dirty="0"/>
              <a:t>Agenda</a:t>
            </a:r>
            <a:endParaRPr lang="en-US" dirty="0"/>
          </a:p>
        </p:txBody>
      </p:sp>
      <p:sp>
        <p:nvSpPr>
          <p:cNvPr id="7" name="Content Placeholder 6">
            <a:extLst>
              <a:ext uri="{FF2B5EF4-FFF2-40B4-BE49-F238E27FC236}">
                <a16:creationId xmlns:a16="http://schemas.microsoft.com/office/drawing/2014/main" id="{48860ABF-25AB-554B-8D4B-6985FB8B3B86}"/>
              </a:ext>
            </a:extLst>
          </p:cNvPr>
          <p:cNvSpPr>
            <a:spLocks noGrp="1"/>
          </p:cNvSpPr>
          <p:nvPr>
            <p:ph sz="quarter" idx="10" hasCustomPrompt="1"/>
          </p:nvPr>
        </p:nvSpPr>
        <p:spPr>
          <a:xfrm>
            <a:off x="4634898" y="3637851"/>
            <a:ext cx="504659" cy="2922588"/>
          </a:xfrm>
        </p:spPr>
        <p:txBody>
          <a:bodyPr/>
          <a:lstStyle>
            <a:lvl1pPr>
              <a:defRPr sz="1600" b="1"/>
            </a:lvl1pPr>
          </a:lstStyle>
          <a:p>
            <a:pPr lvl="0"/>
            <a:r>
              <a:rPr lang="en-GB" dirty="0"/>
              <a:t>01</a:t>
            </a:r>
          </a:p>
          <a:p>
            <a:pPr lvl="0"/>
            <a:endParaRPr lang="en-GB" dirty="0"/>
          </a:p>
          <a:p>
            <a:pPr lvl="0"/>
            <a:r>
              <a:rPr lang="en-GB" dirty="0"/>
              <a:t>02</a:t>
            </a:r>
          </a:p>
          <a:p>
            <a:pPr lvl="0"/>
            <a:endParaRPr lang="en-GB" dirty="0"/>
          </a:p>
          <a:p>
            <a:pPr lvl="0"/>
            <a:r>
              <a:rPr lang="en-GB" dirty="0"/>
              <a:t>03</a:t>
            </a:r>
          </a:p>
          <a:p>
            <a:pPr lvl="0"/>
            <a:endParaRPr lang="en-GB" dirty="0"/>
          </a:p>
          <a:p>
            <a:pPr lvl="0"/>
            <a:r>
              <a:rPr lang="en-GB" dirty="0"/>
              <a:t>04</a:t>
            </a:r>
            <a:endParaRPr lang="en-US" dirty="0"/>
          </a:p>
        </p:txBody>
      </p:sp>
      <p:sp>
        <p:nvSpPr>
          <p:cNvPr id="8" name="Content Placeholder 6">
            <a:extLst>
              <a:ext uri="{FF2B5EF4-FFF2-40B4-BE49-F238E27FC236}">
                <a16:creationId xmlns:a16="http://schemas.microsoft.com/office/drawing/2014/main" id="{5464CDDE-F5CE-944E-AA66-273D3CEC902B}"/>
              </a:ext>
            </a:extLst>
          </p:cNvPr>
          <p:cNvSpPr>
            <a:spLocks noGrp="1"/>
          </p:cNvSpPr>
          <p:nvPr>
            <p:ph sz="quarter" idx="11" hasCustomPrompt="1"/>
          </p:nvPr>
        </p:nvSpPr>
        <p:spPr>
          <a:xfrm>
            <a:off x="5591339" y="3637851"/>
            <a:ext cx="4750840" cy="2922588"/>
          </a:xfrm>
        </p:spPr>
        <p:txBody>
          <a:bodyPr/>
          <a:lstStyle>
            <a:lvl1pPr>
              <a:defRPr sz="1600" b="0"/>
            </a:lvl1pPr>
          </a:lstStyle>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p:txBody>
      </p:sp>
      <p:grpSp>
        <p:nvGrpSpPr>
          <p:cNvPr id="9" name="Group 8">
            <a:extLst>
              <a:ext uri="{FF2B5EF4-FFF2-40B4-BE49-F238E27FC236}">
                <a16:creationId xmlns:a16="http://schemas.microsoft.com/office/drawing/2014/main" id="{EF8D2BCB-8AE6-EC4A-8753-519BEFA891F5}"/>
              </a:ext>
            </a:extLst>
          </p:cNvPr>
          <p:cNvGrpSpPr/>
          <p:nvPr userDrawn="1"/>
        </p:nvGrpSpPr>
        <p:grpSpPr>
          <a:xfrm>
            <a:off x="11283024" y="492407"/>
            <a:ext cx="245842" cy="245842"/>
            <a:chOff x="0" y="0"/>
            <a:chExt cx="6858000" cy="6858000"/>
          </a:xfrm>
          <a:solidFill>
            <a:schemeClr val="bg2"/>
          </a:solidFill>
        </p:grpSpPr>
        <p:sp>
          <p:nvSpPr>
            <p:cNvPr id="10" name="Rectangle 9">
              <a:extLst>
                <a:ext uri="{FF2B5EF4-FFF2-40B4-BE49-F238E27FC236}">
                  <a16:creationId xmlns:a16="http://schemas.microsoft.com/office/drawing/2014/main" id="{9FA78E67-DE4B-764A-BDED-CC532B0BC509}"/>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F1414A-D338-424B-A0EF-A84465B940F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22A713-C413-5042-99A6-F1939CB3771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065352-3036-1B48-9DDB-072E5D30F4BB}"/>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AEB6AF-E502-DB42-A0B8-E5FB71834A72}"/>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78099797"/>
      </p:ext>
    </p:extLst>
  </p:cSld>
  <p:clrMapOvr>
    <a:masterClrMapping/>
  </p:clrMapOvr>
  <p:transition>
    <p:fade/>
  </p:transition>
  <p:extLst>
    <p:ext uri="{DCECCB84-F9BA-43D5-87BE-67443E8EF086}">
      <p15:sldGuideLst xmlns:p15="http://schemas.microsoft.com/office/powerpoint/2012/main">
        <p15:guide id="1" orient="horz" pos="1349">
          <p15:clr>
            <a:srgbClr val="FBAE40"/>
          </p15:clr>
        </p15:guide>
        <p15:guide id="2" orient="horz" pos="1512">
          <p15:clr>
            <a:srgbClr val="FBAE40"/>
          </p15:clr>
        </p15:guide>
        <p15:guide id="3" pos="754">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ntent with icons_6 columns">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584444" y="423567"/>
            <a:ext cx="10392589" cy="804100"/>
          </a:xfrm>
          <a:prstGeom prst="rect">
            <a:avLst/>
          </a:prstGeom>
        </p:spPr>
        <p:txBody>
          <a:bodyPr vert="horz" lIns="0" tIns="45720" rIns="91440" bIns="45720" rtlCol="0" anchor="t">
            <a:normAutofit/>
          </a:bodyPr>
          <a:lstStyle>
            <a:lvl1pPr>
              <a:defRPr>
                <a:solidFill>
                  <a:schemeClr val="bg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Footer Placeholder 4">
            <a:extLst>
              <a:ext uri="{FF2B5EF4-FFF2-40B4-BE49-F238E27FC236}">
                <a16:creationId xmlns:a16="http://schemas.microsoft.com/office/drawing/2014/main" id="{3BCB47ED-E77B-BC4C-A7A1-0E0863EA5E3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dirty="0"/>
              <a:t>© 2021 </a:t>
            </a:r>
            <a:r>
              <a:rPr lang="en-ZA" dirty="0" err="1"/>
              <a:t>Intellinexus</a:t>
            </a:r>
            <a:r>
              <a:rPr lang="en-ZA" dirty="0"/>
              <a:t>. All Rights Reserved.</a:t>
            </a:r>
          </a:p>
          <a:p>
            <a:endParaRPr lang="en-ZA" dirty="0"/>
          </a:p>
        </p:txBody>
      </p:sp>
      <p:sp>
        <p:nvSpPr>
          <p:cNvPr id="38" name="Text Placeholder 37">
            <a:extLst>
              <a:ext uri="{FF2B5EF4-FFF2-40B4-BE49-F238E27FC236}">
                <a16:creationId xmlns:a16="http://schemas.microsoft.com/office/drawing/2014/main" id="{81720530-87DB-4C41-BE7E-89E3C8C32064}"/>
              </a:ext>
            </a:extLst>
          </p:cNvPr>
          <p:cNvSpPr>
            <a:spLocks noGrp="1"/>
          </p:cNvSpPr>
          <p:nvPr>
            <p:ph type="body" sz="quarter" idx="19"/>
          </p:nvPr>
        </p:nvSpPr>
        <p:spPr>
          <a:xfrm>
            <a:off x="584445" y="3631428"/>
            <a:ext cx="1545298"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cxnSp>
        <p:nvCxnSpPr>
          <p:cNvPr id="10" name="Straight Connector 9">
            <a:extLst>
              <a:ext uri="{FF2B5EF4-FFF2-40B4-BE49-F238E27FC236}">
                <a16:creationId xmlns:a16="http://schemas.microsoft.com/office/drawing/2014/main" id="{4B985686-D73A-FA4F-923A-E86C83431BE7}"/>
              </a:ext>
            </a:extLst>
          </p:cNvPr>
          <p:cNvCxnSpPr>
            <a:cxnSpLocks/>
          </p:cNvCxnSpPr>
          <p:nvPr userDrawn="1"/>
        </p:nvCxnSpPr>
        <p:spPr>
          <a:xfrm>
            <a:off x="584444" y="3403554"/>
            <a:ext cx="15452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194F63D-E78E-104A-AE7D-57D0AFAF8F9F}"/>
              </a:ext>
            </a:extLst>
          </p:cNvPr>
          <p:cNvCxnSpPr>
            <a:cxnSpLocks/>
          </p:cNvCxnSpPr>
          <p:nvPr userDrawn="1"/>
        </p:nvCxnSpPr>
        <p:spPr>
          <a:xfrm>
            <a:off x="584444" y="5208583"/>
            <a:ext cx="15452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AF1054B1-4921-8F48-BA12-388D70B4E144}"/>
              </a:ext>
            </a:extLst>
          </p:cNvPr>
          <p:cNvSpPr>
            <a:spLocks noGrp="1"/>
          </p:cNvSpPr>
          <p:nvPr>
            <p:ph type="pic" sz="quarter" idx="27" hasCustomPrompt="1"/>
          </p:nvPr>
        </p:nvSpPr>
        <p:spPr>
          <a:xfrm>
            <a:off x="584200" y="2344716"/>
            <a:ext cx="874210" cy="890587"/>
          </a:xfrm>
        </p:spPr>
        <p:txBody>
          <a:bodyPr>
            <a:normAutofit/>
          </a:bodyPr>
          <a:lstStyle>
            <a:lvl1pPr algn="ctr">
              <a:defRPr sz="900"/>
            </a:lvl1pPr>
          </a:lstStyle>
          <a:p>
            <a:r>
              <a:rPr lang="en-GB" dirty="0"/>
              <a:t>Insert icon here</a:t>
            </a:r>
          </a:p>
        </p:txBody>
      </p:sp>
      <p:sp>
        <p:nvSpPr>
          <p:cNvPr id="35" name="Text Placeholder 37">
            <a:extLst>
              <a:ext uri="{FF2B5EF4-FFF2-40B4-BE49-F238E27FC236}">
                <a16:creationId xmlns:a16="http://schemas.microsoft.com/office/drawing/2014/main" id="{E3ED2DC3-3180-594F-BBA8-0245CE0773E5}"/>
              </a:ext>
            </a:extLst>
          </p:cNvPr>
          <p:cNvSpPr>
            <a:spLocks noGrp="1"/>
          </p:cNvSpPr>
          <p:nvPr>
            <p:ph type="body" sz="quarter" idx="28"/>
          </p:nvPr>
        </p:nvSpPr>
        <p:spPr>
          <a:xfrm>
            <a:off x="2471119" y="3631428"/>
            <a:ext cx="1545298"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sp>
        <p:nvSpPr>
          <p:cNvPr id="40" name="Picture Placeholder 2">
            <a:extLst>
              <a:ext uri="{FF2B5EF4-FFF2-40B4-BE49-F238E27FC236}">
                <a16:creationId xmlns:a16="http://schemas.microsoft.com/office/drawing/2014/main" id="{811FCCFB-5C37-2844-961A-E5083857CA73}"/>
              </a:ext>
            </a:extLst>
          </p:cNvPr>
          <p:cNvSpPr>
            <a:spLocks noGrp="1"/>
          </p:cNvSpPr>
          <p:nvPr>
            <p:ph type="pic" sz="quarter" idx="29" hasCustomPrompt="1"/>
          </p:nvPr>
        </p:nvSpPr>
        <p:spPr>
          <a:xfrm>
            <a:off x="2470874" y="2344716"/>
            <a:ext cx="874210" cy="890587"/>
          </a:xfrm>
        </p:spPr>
        <p:txBody>
          <a:bodyPr>
            <a:normAutofit/>
          </a:bodyPr>
          <a:lstStyle>
            <a:lvl1pPr algn="ctr">
              <a:defRPr sz="900"/>
            </a:lvl1pPr>
          </a:lstStyle>
          <a:p>
            <a:r>
              <a:rPr lang="en-GB" dirty="0"/>
              <a:t>Insert icon here</a:t>
            </a:r>
          </a:p>
        </p:txBody>
      </p:sp>
      <p:sp>
        <p:nvSpPr>
          <p:cNvPr id="41" name="Text Placeholder 37">
            <a:extLst>
              <a:ext uri="{FF2B5EF4-FFF2-40B4-BE49-F238E27FC236}">
                <a16:creationId xmlns:a16="http://schemas.microsoft.com/office/drawing/2014/main" id="{F828D113-FEBB-B14A-9DD4-8EE2627EDB60}"/>
              </a:ext>
            </a:extLst>
          </p:cNvPr>
          <p:cNvSpPr>
            <a:spLocks noGrp="1"/>
          </p:cNvSpPr>
          <p:nvPr>
            <p:ph type="body" sz="quarter" idx="30"/>
          </p:nvPr>
        </p:nvSpPr>
        <p:spPr>
          <a:xfrm>
            <a:off x="4346218" y="3631428"/>
            <a:ext cx="1545296"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sp>
        <p:nvSpPr>
          <p:cNvPr id="55" name="Picture Placeholder 2">
            <a:extLst>
              <a:ext uri="{FF2B5EF4-FFF2-40B4-BE49-F238E27FC236}">
                <a16:creationId xmlns:a16="http://schemas.microsoft.com/office/drawing/2014/main" id="{9CF27D57-D242-F641-B9EC-39C8EF86A864}"/>
              </a:ext>
            </a:extLst>
          </p:cNvPr>
          <p:cNvSpPr>
            <a:spLocks noGrp="1"/>
          </p:cNvSpPr>
          <p:nvPr>
            <p:ph type="pic" sz="quarter" idx="31" hasCustomPrompt="1"/>
          </p:nvPr>
        </p:nvSpPr>
        <p:spPr>
          <a:xfrm>
            <a:off x="4345974" y="2344716"/>
            <a:ext cx="874210" cy="890587"/>
          </a:xfrm>
        </p:spPr>
        <p:txBody>
          <a:bodyPr>
            <a:normAutofit/>
          </a:bodyPr>
          <a:lstStyle>
            <a:lvl1pPr algn="ctr">
              <a:defRPr sz="900"/>
            </a:lvl1pPr>
          </a:lstStyle>
          <a:p>
            <a:r>
              <a:rPr lang="en-GB" dirty="0"/>
              <a:t>Insert icon here</a:t>
            </a:r>
          </a:p>
        </p:txBody>
      </p:sp>
      <p:sp>
        <p:nvSpPr>
          <p:cNvPr id="56" name="Text Placeholder 37">
            <a:extLst>
              <a:ext uri="{FF2B5EF4-FFF2-40B4-BE49-F238E27FC236}">
                <a16:creationId xmlns:a16="http://schemas.microsoft.com/office/drawing/2014/main" id="{CC7A4068-EA02-3D41-813C-A6FF585841FC}"/>
              </a:ext>
            </a:extLst>
          </p:cNvPr>
          <p:cNvSpPr>
            <a:spLocks noGrp="1"/>
          </p:cNvSpPr>
          <p:nvPr>
            <p:ph type="body" sz="quarter" idx="32"/>
          </p:nvPr>
        </p:nvSpPr>
        <p:spPr>
          <a:xfrm>
            <a:off x="6209742" y="3631428"/>
            <a:ext cx="1545296"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sp>
        <p:nvSpPr>
          <p:cNvPr id="59" name="Picture Placeholder 2">
            <a:extLst>
              <a:ext uri="{FF2B5EF4-FFF2-40B4-BE49-F238E27FC236}">
                <a16:creationId xmlns:a16="http://schemas.microsoft.com/office/drawing/2014/main" id="{A42C4A22-5B8B-C04A-9328-7CC41E7C72D5}"/>
              </a:ext>
            </a:extLst>
          </p:cNvPr>
          <p:cNvSpPr>
            <a:spLocks noGrp="1"/>
          </p:cNvSpPr>
          <p:nvPr>
            <p:ph type="pic" sz="quarter" idx="33" hasCustomPrompt="1"/>
          </p:nvPr>
        </p:nvSpPr>
        <p:spPr>
          <a:xfrm>
            <a:off x="6209497" y="2344716"/>
            <a:ext cx="874211" cy="890587"/>
          </a:xfrm>
        </p:spPr>
        <p:txBody>
          <a:bodyPr>
            <a:normAutofit/>
          </a:bodyPr>
          <a:lstStyle>
            <a:lvl1pPr algn="ctr">
              <a:defRPr sz="900"/>
            </a:lvl1pPr>
          </a:lstStyle>
          <a:p>
            <a:r>
              <a:rPr lang="en-GB" dirty="0"/>
              <a:t>Insert icon here</a:t>
            </a:r>
          </a:p>
        </p:txBody>
      </p:sp>
      <p:sp>
        <p:nvSpPr>
          <p:cNvPr id="60" name="Text Placeholder 37">
            <a:extLst>
              <a:ext uri="{FF2B5EF4-FFF2-40B4-BE49-F238E27FC236}">
                <a16:creationId xmlns:a16="http://schemas.microsoft.com/office/drawing/2014/main" id="{9EA023D6-457D-2E46-8B03-155D52AD8D1D}"/>
              </a:ext>
            </a:extLst>
          </p:cNvPr>
          <p:cNvSpPr>
            <a:spLocks noGrp="1"/>
          </p:cNvSpPr>
          <p:nvPr>
            <p:ph type="body" sz="quarter" idx="34"/>
          </p:nvPr>
        </p:nvSpPr>
        <p:spPr>
          <a:xfrm>
            <a:off x="8084841" y="3631428"/>
            <a:ext cx="1545296"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sp>
        <p:nvSpPr>
          <p:cNvPr id="63" name="Picture Placeholder 2">
            <a:extLst>
              <a:ext uri="{FF2B5EF4-FFF2-40B4-BE49-F238E27FC236}">
                <a16:creationId xmlns:a16="http://schemas.microsoft.com/office/drawing/2014/main" id="{274FC164-EA83-6B42-94A6-C79442BED74A}"/>
              </a:ext>
            </a:extLst>
          </p:cNvPr>
          <p:cNvSpPr>
            <a:spLocks noGrp="1"/>
          </p:cNvSpPr>
          <p:nvPr>
            <p:ph type="pic" sz="quarter" idx="35" hasCustomPrompt="1"/>
          </p:nvPr>
        </p:nvSpPr>
        <p:spPr>
          <a:xfrm>
            <a:off x="8084597" y="2344716"/>
            <a:ext cx="874212" cy="890587"/>
          </a:xfrm>
        </p:spPr>
        <p:txBody>
          <a:bodyPr>
            <a:normAutofit/>
          </a:bodyPr>
          <a:lstStyle>
            <a:lvl1pPr algn="ctr">
              <a:defRPr sz="900"/>
            </a:lvl1pPr>
          </a:lstStyle>
          <a:p>
            <a:r>
              <a:rPr lang="en-GB" dirty="0"/>
              <a:t>Insert icon here</a:t>
            </a:r>
          </a:p>
        </p:txBody>
      </p:sp>
      <p:sp>
        <p:nvSpPr>
          <p:cNvPr id="64" name="Text Placeholder 37">
            <a:extLst>
              <a:ext uri="{FF2B5EF4-FFF2-40B4-BE49-F238E27FC236}">
                <a16:creationId xmlns:a16="http://schemas.microsoft.com/office/drawing/2014/main" id="{E114D20D-E1F3-9C4A-8C7C-4D5C5B4CB960}"/>
              </a:ext>
            </a:extLst>
          </p:cNvPr>
          <p:cNvSpPr>
            <a:spLocks noGrp="1"/>
          </p:cNvSpPr>
          <p:nvPr>
            <p:ph type="body" sz="quarter" idx="36"/>
          </p:nvPr>
        </p:nvSpPr>
        <p:spPr>
          <a:xfrm>
            <a:off x="9959939" y="3631428"/>
            <a:ext cx="1568927" cy="1351080"/>
          </a:xfrm>
        </p:spPr>
        <p:txBody>
          <a:bodyPr lIns="0">
            <a:noAutofit/>
          </a:bodyPr>
          <a:lstStyle>
            <a:lvl1pPr>
              <a:defRPr sz="1400" b="0">
                <a:solidFill>
                  <a:schemeClr val="bg1"/>
                </a:solidFill>
              </a:defRPr>
            </a:lvl1pPr>
            <a:lvl2pPr>
              <a:lnSpc>
                <a:spcPct val="100000"/>
              </a:lnSpc>
              <a:defRPr sz="1400" b="0">
                <a:solidFill>
                  <a:schemeClr val="bg1"/>
                </a:solidFill>
              </a:defRPr>
            </a:lvl2pPr>
            <a:lvl3pPr>
              <a:defRPr sz="1100">
                <a:solidFill>
                  <a:schemeClr val="tx1"/>
                </a:solidFill>
              </a:defRPr>
            </a:lvl3pPr>
            <a:lvl4pPr>
              <a:defRPr sz="1100">
                <a:solidFill>
                  <a:schemeClr val="tx1"/>
                </a:solidFill>
              </a:defRPr>
            </a:lvl4pPr>
            <a:lvl5pPr>
              <a:defRPr sz="1100">
                <a:solidFill>
                  <a:schemeClr val="tx1"/>
                </a:solidFill>
              </a:defRPr>
            </a:lvl5pPr>
          </a:lstStyle>
          <a:p>
            <a:pPr lvl="0"/>
            <a:r>
              <a:rPr lang="en-US"/>
              <a:t>Click to edit Master text styles</a:t>
            </a:r>
          </a:p>
        </p:txBody>
      </p:sp>
      <p:sp>
        <p:nvSpPr>
          <p:cNvPr id="67" name="Picture Placeholder 2">
            <a:extLst>
              <a:ext uri="{FF2B5EF4-FFF2-40B4-BE49-F238E27FC236}">
                <a16:creationId xmlns:a16="http://schemas.microsoft.com/office/drawing/2014/main" id="{F89055BF-0F3F-404A-9BED-BB8EDE80822D}"/>
              </a:ext>
            </a:extLst>
          </p:cNvPr>
          <p:cNvSpPr>
            <a:spLocks noGrp="1"/>
          </p:cNvSpPr>
          <p:nvPr>
            <p:ph type="pic" sz="quarter" idx="37" hasCustomPrompt="1"/>
          </p:nvPr>
        </p:nvSpPr>
        <p:spPr>
          <a:xfrm>
            <a:off x="9959695" y="2344716"/>
            <a:ext cx="874213" cy="890587"/>
          </a:xfrm>
        </p:spPr>
        <p:txBody>
          <a:bodyPr>
            <a:normAutofit/>
          </a:bodyPr>
          <a:lstStyle>
            <a:lvl1pPr algn="ctr">
              <a:defRPr sz="900"/>
            </a:lvl1pPr>
          </a:lstStyle>
          <a:p>
            <a:r>
              <a:rPr lang="en-GB" dirty="0"/>
              <a:t>Insert icon here</a:t>
            </a:r>
          </a:p>
        </p:txBody>
      </p:sp>
      <p:cxnSp>
        <p:nvCxnSpPr>
          <p:cNvPr id="69" name="Straight Connector 68">
            <a:extLst>
              <a:ext uri="{FF2B5EF4-FFF2-40B4-BE49-F238E27FC236}">
                <a16:creationId xmlns:a16="http://schemas.microsoft.com/office/drawing/2014/main" id="{2F41E727-8489-0043-AA23-B3373C08579A}"/>
              </a:ext>
            </a:extLst>
          </p:cNvPr>
          <p:cNvCxnSpPr>
            <a:cxnSpLocks/>
          </p:cNvCxnSpPr>
          <p:nvPr userDrawn="1"/>
        </p:nvCxnSpPr>
        <p:spPr>
          <a:xfrm>
            <a:off x="2459542" y="3403554"/>
            <a:ext cx="15452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2C13188F-98C8-C241-9F3B-2F713DF669A0}"/>
              </a:ext>
            </a:extLst>
          </p:cNvPr>
          <p:cNvCxnSpPr>
            <a:cxnSpLocks/>
          </p:cNvCxnSpPr>
          <p:nvPr userDrawn="1"/>
        </p:nvCxnSpPr>
        <p:spPr>
          <a:xfrm>
            <a:off x="2459542" y="5208583"/>
            <a:ext cx="15452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1FBCF5FD-BAF1-6445-BAF8-C87AAB317DDE}"/>
              </a:ext>
            </a:extLst>
          </p:cNvPr>
          <p:cNvCxnSpPr>
            <a:cxnSpLocks/>
          </p:cNvCxnSpPr>
          <p:nvPr userDrawn="1"/>
        </p:nvCxnSpPr>
        <p:spPr>
          <a:xfrm>
            <a:off x="4346215" y="3403554"/>
            <a:ext cx="15452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6AC486A-686D-2E41-8E61-AA07C1A906CB}"/>
              </a:ext>
            </a:extLst>
          </p:cNvPr>
          <p:cNvCxnSpPr>
            <a:cxnSpLocks/>
          </p:cNvCxnSpPr>
          <p:nvPr userDrawn="1"/>
        </p:nvCxnSpPr>
        <p:spPr>
          <a:xfrm>
            <a:off x="4346215" y="5208583"/>
            <a:ext cx="15452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0ABA249-6EE2-DE47-9D03-ECE7D39F31D2}"/>
              </a:ext>
            </a:extLst>
          </p:cNvPr>
          <p:cNvCxnSpPr>
            <a:cxnSpLocks/>
          </p:cNvCxnSpPr>
          <p:nvPr userDrawn="1"/>
        </p:nvCxnSpPr>
        <p:spPr>
          <a:xfrm>
            <a:off x="6186590" y="3403554"/>
            <a:ext cx="15452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FCED5BE1-4BFD-544C-A332-F0BE2C368F93}"/>
              </a:ext>
            </a:extLst>
          </p:cNvPr>
          <p:cNvCxnSpPr>
            <a:cxnSpLocks/>
          </p:cNvCxnSpPr>
          <p:nvPr userDrawn="1"/>
        </p:nvCxnSpPr>
        <p:spPr>
          <a:xfrm>
            <a:off x="6186590" y="5208583"/>
            <a:ext cx="15452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0595AE3B-F950-BC40-8187-39AFC7942563}"/>
              </a:ext>
            </a:extLst>
          </p:cNvPr>
          <p:cNvCxnSpPr>
            <a:cxnSpLocks/>
          </p:cNvCxnSpPr>
          <p:nvPr userDrawn="1"/>
        </p:nvCxnSpPr>
        <p:spPr>
          <a:xfrm>
            <a:off x="8073263" y="3403554"/>
            <a:ext cx="15452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802254AF-683B-2841-AA8D-9C7F3A01D399}"/>
              </a:ext>
            </a:extLst>
          </p:cNvPr>
          <p:cNvCxnSpPr>
            <a:cxnSpLocks/>
          </p:cNvCxnSpPr>
          <p:nvPr userDrawn="1"/>
        </p:nvCxnSpPr>
        <p:spPr>
          <a:xfrm>
            <a:off x="8073263" y="5208583"/>
            <a:ext cx="15452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E0CB0CC-2EC8-8445-87D9-46EFEEEDD4FF}"/>
              </a:ext>
            </a:extLst>
          </p:cNvPr>
          <p:cNvCxnSpPr>
            <a:cxnSpLocks/>
          </p:cNvCxnSpPr>
          <p:nvPr userDrawn="1"/>
        </p:nvCxnSpPr>
        <p:spPr>
          <a:xfrm>
            <a:off x="9936787" y="3403554"/>
            <a:ext cx="154529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AFD884A6-65AB-A94C-AE1F-696DF50D9A02}"/>
              </a:ext>
            </a:extLst>
          </p:cNvPr>
          <p:cNvCxnSpPr>
            <a:cxnSpLocks/>
          </p:cNvCxnSpPr>
          <p:nvPr userDrawn="1"/>
        </p:nvCxnSpPr>
        <p:spPr>
          <a:xfrm>
            <a:off x="9936787" y="5208583"/>
            <a:ext cx="1545298"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665196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coloumn high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2085B18-3E2A-324E-8915-353DB696797F}"/>
              </a:ext>
            </a:extLst>
          </p:cNvPr>
          <p:cNvSpPr/>
          <p:nvPr userDrawn="1"/>
        </p:nvSpPr>
        <p:spPr>
          <a:xfrm>
            <a:off x="-15190" y="0"/>
            <a:ext cx="12207189" cy="6883400"/>
          </a:xfrm>
          <a:prstGeom prst="rect">
            <a:avLst/>
          </a:prstGeom>
          <a:gradFill flip="none" rotWithShape="1">
            <a:gsLst>
              <a:gs pos="100000">
                <a:schemeClr val="bg1">
                  <a:alpha val="0"/>
                </a:schemeClr>
              </a:gs>
              <a:gs pos="0">
                <a:schemeClr val="bg1">
                  <a:alpha val="4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6479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 </a:t>
            </a:r>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53426EF4-CE4A-6D4D-BA4B-93DA3C16E0E1}"/>
              </a:ext>
            </a:extLst>
          </p:cNvPr>
          <p:cNvSpPr/>
          <p:nvPr userDrawn="1"/>
        </p:nvSpPr>
        <p:spPr>
          <a:xfrm>
            <a:off x="-15190" y="3289300"/>
            <a:ext cx="4114800" cy="35940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806994-BFB0-C74F-822D-AC8836A87F0C}"/>
              </a:ext>
            </a:extLst>
          </p:cNvPr>
          <p:cNvSpPr/>
          <p:nvPr userDrawn="1"/>
        </p:nvSpPr>
        <p:spPr>
          <a:xfrm>
            <a:off x="3977593" y="3289299"/>
            <a:ext cx="4114800" cy="3594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29BEA039-4ADF-3C45-9C58-AB388693971E}"/>
              </a:ext>
            </a:extLst>
          </p:cNvPr>
          <p:cNvCxnSpPr>
            <a:cxnSpLocks/>
          </p:cNvCxnSpPr>
          <p:nvPr userDrawn="1"/>
        </p:nvCxnSpPr>
        <p:spPr>
          <a:xfrm>
            <a:off x="481174" y="4791626"/>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7">
            <a:extLst>
              <a:ext uri="{FF2B5EF4-FFF2-40B4-BE49-F238E27FC236}">
                <a16:creationId xmlns:a16="http://schemas.microsoft.com/office/drawing/2014/main" id="{95E910FA-37D5-6F4C-9621-0DB0959F16AB}"/>
              </a:ext>
            </a:extLst>
          </p:cNvPr>
          <p:cNvSpPr>
            <a:spLocks noGrp="1"/>
          </p:cNvSpPr>
          <p:nvPr>
            <p:ph type="body" sz="quarter" idx="15" hasCustomPrompt="1"/>
          </p:nvPr>
        </p:nvSpPr>
        <p:spPr>
          <a:xfrm>
            <a:off x="468324" y="3739604"/>
            <a:ext cx="3181366" cy="1041398"/>
          </a:xfrm>
        </p:spPr>
        <p:txBody>
          <a:bodyPr lIns="0">
            <a:normAutofit/>
          </a:bodyPr>
          <a:lstStyle>
            <a:lvl1pPr>
              <a:defRPr sz="1300" b="0"/>
            </a:lvl1pPr>
          </a:lstStyle>
          <a:p>
            <a:pPr lvl="0"/>
            <a:r>
              <a:rPr lang="en-GB" dirty="0"/>
              <a:t>Headline copy can go here</a:t>
            </a:r>
            <a:endParaRPr lang="en-US" dirty="0"/>
          </a:p>
        </p:txBody>
      </p:sp>
      <p:sp>
        <p:nvSpPr>
          <p:cNvPr id="32" name="Rectangle 31">
            <a:extLst>
              <a:ext uri="{FF2B5EF4-FFF2-40B4-BE49-F238E27FC236}">
                <a16:creationId xmlns:a16="http://schemas.microsoft.com/office/drawing/2014/main" id="{17CAE4AB-0009-B241-BB74-D5E03E46C987}"/>
              </a:ext>
            </a:extLst>
          </p:cNvPr>
          <p:cNvSpPr/>
          <p:nvPr userDrawn="1"/>
        </p:nvSpPr>
        <p:spPr>
          <a:xfrm>
            <a:off x="8077201" y="3289300"/>
            <a:ext cx="4114799" cy="35940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488453F1-EE66-1047-9827-766B6E75EF63}"/>
              </a:ext>
            </a:extLst>
          </p:cNvPr>
          <p:cNvCxnSpPr>
            <a:cxnSpLocks/>
          </p:cNvCxnSpPr>
          <p:nvPr userDrawn="1"/>
        </p:nvCxnSpPr>
        <p:spPr>
          <a:xfrm>
            <a:off x="481174" y="6137826"/>
            <a:ext cx="31665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Text Placeholder 27">
            <a:extLst>
              <a:ext uri="{FF2B5EF4-FFF2-40B4-BE49-F238E27FC236}">
                <a16:creationId xmlns:a16="http://schemas.microsoft.com/office/drawing/2014/main" id="{29E0A417-F4BD-C74F-899D-BC1F2AF4FC60}"/>
              </a:ext>
            </a:extLst>
          </p:cNvPr>
          <p:cNvSpPr>
            <a:spLocks noGrp="1"/>
          </p:cNvSpPr>
          <p:nvPr>
            <p:ph type="body" sz="quarter" idx="16" hasCustomPrompt="1"/>
          </p:nvPr>
        </p:nvSpPr>
        <p:spPr>
          <a:xfrm>
            <a:off x="468324" y="4933403"/>
            <a:ext cx="3181366" cy="1052021"/>
          </a:xfrm>
        </p:spPr>
        <p:txBody>
          <a:bodyPr lIns="0">
            <a:normAutofit/>
          </a:bodyPr>
          <a:lstStyle>
            <a:lvl1pPr>
              <a:defRPr sz="1050" b="0"/>
            </a:lvl1pPr>
          </a:lstStyle>
          <a:p>
            <a:pPr lvl="0"/>
            <a:r>
              <a:rPr lang="en-GB" dirty="0"/>
              <a:t>Highlight copy here</a:t>
            </a:r>
            <a:endParaRPr lang="en-US" dirty="0"/>
          </a:p>
        </p:txBody>
      </p:sp>
      <p:cxnSp>
        <p:nvCxnSpPr>
          <p:cNvPr id="50" name="Straight Connector 49">
            <a:extLst>
              <a:ext uri="{FF2B5EF4-FFF2-40B4-BE49-F238E27FC236}">
                <a16:creationId xmlns:a16="http://schemas.microsoft.com/office/drawing/2014/main" id="{E9C47006-B58E-0D42-9229-68A7E5FD7E4C}"/>
              </a:ext>
            </a:extLst>
          </p:cNvPr>
          <p:cNvCxnSpPr>
            <a:cxnSpLocks/>
          </p:cNvCxnSpPr>
          <p:nvPr userDrawn="1"/>
        </p:nvCxnSpPr>
        <p:spPr>
          <a:xfrm>
            <a:off x="4472031" y="4791626"/>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Text Placeholder 27">
            <a:extLst>
              <a:ext uri="{FF2B5EF4-FFF2-40B4-BE49-F238E27FC236}">
                <a16:creationId xmlns:a16="http://schemas.microsoft.com/office/drawing/2014/main" id="{C088E563-8178-3144-BF04-04FB2BB80D83}"/>
              </a:ext>
            </a:extLst>
          </p:cNvPr>
          <p:cNvSpPr>
            <a:spLocks noGrp="1"/>
          </p:cNvSpPr>
          <p:nvPr>
            <p:ph type="body" sz="quarter" idx="17" hasCustomPrompt="1"/>
          </p:nvPr>
        </p:nvSpPr>
        <p:spPr>
          <a:xfrm>
            <a:off x="4459181" y="3739604"/>
            <a:ext cx="3181366" cy="1041398"/>
          </a:xfrm>
        </p:spPr>
        <p:txBody>
          <a:bodyPr lIns="0">
            <a:normAutofit/>
          </a:bodyPr>
          <a:lstStyle>
            <a:lvl1pPr>
              <a:defRPr sz="1300" b="0"/>
            </a:lvl1pPr>
          </a:lstStyle>
          <a:p>
            <a:pPr lvl="0"/>
            <a:r>
              <a:rPr lang="en-GB" dirty="0"/>
              <a:t>Headline copy can go here</a:t>
            </a:r>
            <a:endParaRPr lang="en-US" dirty="0"/>
          </a:p>
        </p:txBody>
      </p:sp>
      <p:cxnSp>
        <p:nvCxnSpPr>
          <p:cNvPr id="52" name="Straight Connector 51">
            <a:extLst>
              <a:ext uri="{FF2B5EF4-FFF2-40B4-BE49-F238E27FC236}">
                <a16:creationId xmlns:a16="http://schemas.microsoft.com/office/drawing/2014/main" id="{DCA9C473-3F49-E046-AC98-F825C59F3E80}"/>
              </a:ext>
            </a:extLst>
          </p:cNvPr>
          <p:cNvCxnSpPr>
            <a:cxnSpLocks/>
          </p:cNvCxnSpPr>
          <p:nvPr userDrawn="1"/>
        </p:nvCxnSpPr>
        <p:spPr>
          <a:xfrm>
            <a:off x="4472031" y="6137826"/>
            <a:ext cx="31665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3" name="Text Placeholder 27">
            <a:extLst>
              <a:ext uri="{FF2B5EF4-FFF2-40B4-BE49-F238E27FC236}">
                <a16:creationId xmlns:a16="http://schemas.microsoft.com/office/drawing/2014/main" id="{E0CBD354-78B4-7C4A-9BD7-FEAF838FD57D}"/>
              </a:ext>
            </a:extLst>
          </p:cNvPr>
          <p:cNvSpPr>
            <a:spLocks noGrp="1"/>
          </p:cNvSpPr>
          <p:nvPr>
            <p:ph type="body" sz="quarter" idx="18" hasCustomPrompt="1"/>
          </p:nvPr>
        </p:nvSpPr>
        <p:spPr>
          <a:xfrm>
            <a:off x="4459181" y="4933403"/>
            <a:ext cx="3181366" cy="1052021"/>
          </a:xfrm>
        </p:spPr>
        <p:txBody>
          <a:bodyPr lIns="0">
            <a:normAutofit/>
          </a:bodyPr>
          <a:lstStyle>
            <a:lvl1pPr>
              <a:defRPr sz="1050" b="0"/>
            </a:lvl1pPr>
          </a:lstStyle>
          <a:p>
            <a:pPr lvl="0"/>
            <a:r>
              <a:rPr lang="en-GB" dirty="0"/>
              <a:t>Highlight copy here</a:t>
            </a:r>
            <a:endParaRPr lang="en-US" dirty="0"/>
          </a:p>
        </p:txBody>
      </p:sp>
      <p:cxnSp>
        <p:nvCxnSpPr>
          <p:cNvPr id="54" name="Straight Connector 53">
            <a:extLst>
              <a:ext uri="{FF2B5EF4-FFF2-40B4-BE49-F238E27FC236}">
                <a16:creationId xmlns:a16="http://schemas.microsoft.com/office/drawing/2014/main" id="{0DFA3671-EC35-604C-AB99-A01569687768}"/>
              </a:ext>
            </a:extLst>
          </p:cNvPr>
          <p:cNvCxnSpPr>
            <a:cxnSpLocks/>
          </p:cNvCxnSpPr>
          <p:nvPr userDrawn="1"/>
        </p:nvCxnSpPr>
        <p:spPr>
          <a:xfrm>
            <a:off x="8563092" y="4791626"/>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5" name="Text Placeholder 27">
            <a:extLst>
              <a:ext uri="{FF2B5EF4-FFF2-40B4-BE49-F238E27FC236}">
                <a16:creationId xmlns:a16="http://schemas.microsoft.com/office/drawing/2014/main" id="{88EF8131-17DD-734E-A1DF-BEAA3DEA472C}"/>
              </a:ext>
            </a:extLst>
          </p:cNvPr>
          <p:cNvSpPr>
            <a:spLocks noGrp="1"/>
          </p:cNvSpPr>
          <p:nvPr>
            <p:ph type="body" sz="quarter" idx="19" hasCustomPrompt="1"/>
          </p:nvPr>
        </p:nvSpPr>
        <p:spPr>
          <a:xfrm>
            <a:off x="8550242" y="3739604"/>
            <a:ext cx="3181366" cy="1041398"/>
          </a:xfrm>
        </p:spPr>
        <p:txBody>
          <a:bodyPr lIns="0">
            <a:normAutofit/>
          </a:bodyPr>
          <a:lstStyle>
            <a:lvl1pPr>
              <a:defRPr sz="1300" b="0"/>
            </a:lvl1pPr>
          </a:lstStyle>
          <a:p>
            <a:pPr lvl="0"/>
            <a:r>
              <a:rPr lang="en-GB" dirty="0"/>
              <a:t>Headline copy can go here</a:t>
            </a:r>
            <a:endParaRPr lang="en-US" dirty="0"/>
          </a:p>
        </p:txBody>
      </p:sp>
      <p:cxnSp>
        <p:nvCxnSpPr>
          <p:cNvPr id="56" name="Straight Connector 55">
            <a:extLst>
              <a:ext uri="{FF2B5EF4-FFF2-40B4-BE49-F238E27FC236}">
                <a16:creationId xmlns:a16="http://schemas.microsoft.com/office/drawing/2014/main" id="{DFD96E8A-440B-2E4F-A04F-0158DCD64F01}"/>
              </a:ext>
            </a:extLst>
          </p:cNvPr>
          <p:cNvCxnSpPr>
            <a:cxnSpLocks/>
          </p:cNvCxnSpPr>
          <p:nvPr userDrawn="1"/>
        </p:nvCxnSpPr>
        <p:spPr>
          <a:xfrm>
            <a:off x="8563092" y="6137826"/>
            <a:ext cx="31665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7" name="Text Placeholder 27">
            <a:extLst>
              <a:ext uri="{FF2B5EF4-FFF2-40B4-BE49-F238E27FC236}">
                <a16:creationId xmlns:a16="http://schemas.microsoft.com/office/drawing/2014/main" id="{45091EF1-CFB4-1142-8BD7-970B9054D6D3}"/>
              </a:ext>
            </a:extLst>
          </p:cNvPr>
          <p:cNvSpPr>
            <a:spLocks noGrp="1"/>
          </p:cNvSpPr>
          <p:nvPr>
            <p:ph type="body" sz="quarter" idx="20" hasCustomPrompt="1"/>
          </p:nvPr>
        </p:nvSpPr>
        <p:spPr>
          <a:xfrm>
            <a:off x="8550242" y="4933403"/>
            <a:ext cx="3181366" cy="1052021"/>
          </a:xfrm>
        </p:spPr>
        <p:txBody>
          <a:bodyPr lIns="0">
            <a:normAutofit/>
          </a:bodyPr>
          <a:lstStyle>
            <a:lvl1pPr>
              <a:defRPr sz="1050" b="0"/>
            </a:lvl1pPr>
          </a:lstStyle>
          <a:p>
            <a:pPr lvl="0"/>
            <a:r>
              <a:rPr lang="en-GB" dirty="0"/>
              <a:t>Highlight copy here</a:t>
            </a:r>
            <a:endParaRPr lang="en-US" dirty="0"/>
          </a:p>
        </p:txBody>
      </p:sp>
      <p:sp>
        <p:nvSpPr>
          <p:cNvPr id="27" name="Footer Placeholder 4">
            <a:extLst>
              <a:ext uri="{FF2B5EF4-FFF2-40B4-BE49-F238E27FC236}">
                <a16:creationId xmlns:a16="http://schemas.microsoft.com/office/drawing/2014/main" id="{77479C4A-847A-4248-9182-08792CF2CD22}"/>
              </a:ext>
            </a:extLst>
          </p:cNvPr>
          <p:cNvSpPr txBox="1">
            <a:spLocks/>
          </p:cNvSpPr>
          <p:nvPr userDrawn="1"/>
        </p:nvSpPr>
        <p:spPr>
          <a:xfrm>
            <a:off x="584444" y="6507163"/>
            <a:ext cx="4114800" cy="244158"/>
          </a:xfrm>
          <a:prstGeom prst="rect">
            <a:avLst/>
          </a:prstGeom>
        </p:spPr>
        <p:txBody>
          <a:bodyPr vert="horz" lIns="0" tIns="45720" rIns="91440" bIns="45720" rtlCol="0" anchor="t"/>
          <a:lstStyle>
            <a:defPPr>
              <a:defRPr lang="en-US"/>
            </a:defPPr>
            <a:lvl1pPr marL="0" algn="l" defTabSz="914400" rtl="0" eaLnBrk="1" latinLnBrk="0" hangingPunct="1">
              <a:defRPr sz="70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schemeClr val="bg1"/>
                </a:solidFill>
              </a:rPr>
              <a:t>© 2021 Intellinexus. All Rights Reserved.</a:t>
            </a:r>
          </a:p>
          <a:p>
            <a:endParaRPr lang="en-ZA"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ysClr val="windowText" lastClr="000000"/>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269715689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4 coloumn highligh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32085B18-3E2A-324E-8915-353DB696797F}"/>
              </a:ext>
            </a:extLst>
          </p:cNvPr>
          <p:cNvSpPr/>
          <p:nvPr userDrawn="1"/>
        </p:nvSpPr>
        <p:spPr>
          <a:xfrm>
            <a:off x="-15189" y="0"/>
            <a:ext cx="11738866" cy="6883400"/>
          </a:xfrm>
          <a:prstGeom prst="rect">
            <a:avLst/>
          </a:prstGeom>
          <a:gradFill flip="none" rotWithShape="1">
            <a:gsLst>
              <a:gs pos="100000">
                <a:schemeClr val="bg1">
                  <a:alpha val="0"/>
                </a:schemeClr>
              </a:gs>
              <a:gs pos="0">
                <a:schemeClr val="bg1">
                  <a:alpha val="41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6479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 </a:t>
            </a:r>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53426EF4-CE4A-6D4D-BA4B-93DA3C16E0E1}"/>
              </a:ext>
            </a:extLst>
          </p:cNvPr>
          <p:cNvSpPr/>
          <p:nvPr userDrawn="1"/>
        </p:nvSpPr>
        <p:spPr>
          <a:xfrm>
            <a:off x="-15190" y="3289300"/>
            <a:ext cx="3063190" cy="35940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806994-BFB0-C74F-822D-AC8836A87F0C}"/>
              </a:ext>
            </a:extLst>
          </p:cNvPr>
          <p:cNvSpPr/>
          <p:nvPr userDrawn="1"/>
        </p:nvSpPr>
        <p:spPr>
          <a:xfrm>
            <a:off x="3032810" y="3289299"/>
            <a:ext cx="3063190" cy="35940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7">
            <a:extLst>
              <a:ext uri="{FF2B5EF4-FFF2-40B4-BE49-F238E27FC236}">
                <a16:creationId xmlns:a16="http://schemas.microsoft.com/office/drawing/2014/main" id="{95E910FA-37D5-6F4C-9621-0DB0959F16AB}"/>
              </a:ext>
            </a:extLst>
          </p:cNvPr>
          <p:cNvSpPr>
            <a:spLocks noGrp="1"/>
          </p:cNvSpPr>
          <p:nvPr>
            <p:ph type="body" sz="quarter" idx="15" hasCustomPrompt="1"/>
          </p:nvPr>
        </p:nvSpPr>
        <p:spPr>
          <a:xfrm>
            <a:off x="468324" y="3739604"/>
            <a:ext cx="2152877" cy="1041398"/>
          </a:xfrm>
        </p:spPr>
        <p:txBody>
          <a:bodyPr lIns="0">
            <a:normAutofit/>
          </a:bodyPr>
          <a:lstStyle>
            <a:lvl1pPr>
              <a:defRPr sz="1300" b="0"/>
            </a:lvl1pPr>
          </a:lstStyle>
          <a:p>
            <a:pPr lvl="0"/>
            <a:r>
              <a:rPr lang="en-GB" dirty="0"/>
              <a:t>Headline copy can go here</a:t>
            </a:r>
            <a:endParaRPr lang="en-US" dirty="0"/>
          </a:p>
        </p:txBody>
      </p:sp>
      <p:sp>
        <p:nvSpPr>
          <p:cNvPr id="32" name="Rectangle 31">
            <a:extLst>
              <a:ext uri="{FF2B5EF4-FFF2-40B4-BE49-F238E27FC236}">
                <a16:creationId xmlns:a16="http://schemas.microsoft.com/office/drawing/2014/main" id="{17CAE4AB-0009-B241-BB74-D5E03E46C987}"/>
              </a:ext>
            </a:extLst>
          </p:cNvPr>
          <p:cNvSpPr/>
          <p:nvPr userDrawn="1"/>
        </p:nvSpPr>
        <p:spPr>
          <a:xfrm>
            <a:off x="6088386" y="3289300"/>
            <a:ext cx="3053093" cy="35940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81F2D5FB-4206-484B-B306-91A7C34345F2}"/>
              </a:ext>
            </a:extLst>
          </p:cNvPr>
          <p:cNvGrpSpPr/>
          <p:nvPr userDrawn="1"/>
        </p:nvGrpSpPr>
        <p:grpSpPr>
          <a:xfrm>
            <a:off x="481175" y="4791626"/>
            <a:ext cx="2173274" cy="1346200"/>
            <a:chOff x="481174" y="4791626"/>
            <a:chExt cx="3166591" cy="1346200"/>
          </a:xfrm>
        </p:grpSpPr>
        <p:cxnSp>
          <p:nvCxnSpPr>
            <p:cNvPr id="11" name="Straight Connector 10">
              <a:extLst>
                <a:ext uri="{FF2B5EF4-FFF2-40B4-BE49-F238E27FC236}">
                  <a16:creationId xmlns:a16="http://schemas.microsoft.com/office/drawing/2014/main" id="{29BEA039-4ADF-3C45-9C58-AB388693971E}"/>
                </a:ext>
              </a:extLst>
            </p:cNvPr>
            <p:cNvCxnSpPr>
              <a:cxnSpLocks/>
            </p:cNvCxnSpPr>
            <p:nvPr userDrawn="1"/>
          </p:nvCxnSpPr>
          <p:spPr>
            <a:xfrm>
              <a:off x="481174" y="4791626"/>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88453F1-EE66-1047-9827-766B6E75EF63}"/>
                </a:ext>
              </a:extLst>
            </p:cNvPr>
            <p:cNvCxnSpPr>
              <a:cxnSpLocks/>
            </p:cNvCxnSpPr>
            <p:nvPr userDrawn="1"/>
          </p:nvCxnSpPr>
          <p:spPr>
            <a:xfrm>
              <a:off x="481174" y="6137826"/>
              <a:ext cx="31665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41" name="Text Placeholder 27">
            <a:extLst>
              <a:ext uri="{FF2B5EF4-FFF2-40B4-BE49-F238E27FC236}">
                <a16:creationId xmlns:a16="http://schemas.microsoft.com/office/drawing/2014/main" id="{29E0A417-F4BD-C74F-899D-BC1F2AF4FC60}"/>
              </a:ext>
            </a:extLst>
          </p:cNvPr>
          <p:cNvSpPr>
            <a:spLocks noGrp="1"/>
          </p:cNvSpPr>
          <p:nvPr>
            <p:ph type="body" sz="quarter" idx="16" hasCustomPrompt="1"/>
          </p:nvPr>
        </p:nvSpPr>
        <p:spPr>
          <a:xfrm>
            <a:off x="468324" y="4933403"/>
            <a:ext cx="2152877" cy="1052021"/>
          </a:xfrm>
        </p:spPr>
        <p:txBody>
          <a:bodyPr lIns="0">
            <a:normAutofit/>
          </a:bodyPr>
          <a:lstStyle>
            <a:lvl1pPr>
              <a:defRPr sz="1050" b="0"/>
            </a:lvl1pPr>
          </a:lstStyle>
          <a:p>
            <a:pPr lvl="0"/>
            <a:r>
              <a:rPr lang="en-GB" dirty="0"/>
              <a:t>Highlight copy here</a:t>
            </a:r>
            <a:endParaRPr lang="en-US" dirty="0"/>
          </a:p>
        </p:txBody>
      </p:sp>
      <p:cxnSp>
        <p:nvCxnSpPr>
          <p:cNvPr id="50" name="Straight Connector 49">
            <a:extLst>
              <a:ext uri="{FF2B5EF4-FFF2-40B4-BE49-F238E27FC236}">
                <a16:creationId xmlns:a16="http://schemas.microsoft.com/office/drawing/2014/main" id="{E9C47006-B58E-0D42-9229-68A7E5FD7E4C}"/>
              </a:ext>
            </a:extLst>
          </p:cNvPr>
          <p:cNvCxnSpPr>
            <a:cxnSpLocks/>
          </p:cNvCxnSpPr>
          <p:nvPr userDrawn="1"/>
        </p:nvCxnSpPr>
        <p:spPr>
          <a:xfrm>
            <a:off x="3400525" y="4791626"/>
            <a:ext cx="226842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1" name="Text Placeholder 27">
            <a:extLst>
              <a:ext uri="{FF2B5EF4-FFF2-40B4-BE49-F238E27FC236}">
                <a16:creationId xmlns:a16="http://schemas.microsoft.com/office/drawing/2014/main" id="{C088E563-8178-3144-BF04-04FB2BB80D83}"/>
              </a:ext>
            </a:extLst>
          </p:cNvPr>
          <p:cNvSpPr>
            <a:spLocks noGrp="1"/>
          </p:cNvSpPr>
          <p:nvPr>
            <p:ph type="body" sz="quarter" idx="17" hasCustomPrompt="1"/>
          </p:nvPr>
        </p:nvSpPr>
        <p:spPr>
          <a:xfrm>
            <a:off x="3387675" y="3739604"/>
            <a:ext cx="2279005" cy="1041398"/>
          </a:xfrm>
        </p:spPr>
        <p:txBody>
          <a:bodyPr lIns="0">
            <a:normAutofit/>
          </a:bodyPr>
          <a:lstStyle>
            <a:lvl1pPr>
              <a:defRPr sz="1300" b="0"/>
            </a:lvl1pPr>
          </a:lstStyle>
          <a:p>
            <a:pPr lvl="0"/>
            <a:r>
              <a:rPr lang="en-GB" dirty="0"/>
              <a:t>Headline copy can go here</a:t>
            </a:r>
            <a:endParaRPr lang="en-US" dirty="0"/>
          </a:p>
        </p:txBody>
      </p:sp>
      <p:cxnSp>
        <p:nvCxnSpPr>
          <p:cNvPr id="52" name="Straight Connector 51">
            <a:extLst>
              <a:ext uri="{FF2B5EF4-FFF2-40B4-BE49-F238E27FC236}">
                <a16:creationId xmlns:a16="http://schemas.microsoft.com/office/drawing/2014/main" id="{DCA9C473-3F49-E046-AC98-F825C59F3E80}"/>
              </a:ext>
            </a:extLst>
          </p:cNvPr>
          <p:cNvCxnSpPr>
            <a:cxnSpLocks/>
          </p:cNvCxnSpPr>
          <p:nvPr userDrawn="1"/>
        </p:nvCxnSpPr>
        <p:spPr>
          <a:xfrm>
            <a:off x="3400525" y="6137826"/>
            <a:ext cx="226842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53" name="Text Placeholder 27">
            <a:extLst>
              <a:ext uri="{FF2B5EF4-FFF2-40B4-BE49-F238E27FC236}">
                <a16:creationId xmlns:a16="http://schemas.microsoft.com/office/drawing/2014/main" id="{E0CBD354-78B4-7C4A-9BD7-FEAF838FD57D}"/>
              </a:ext>
            </a:extLst>
          </p:cNvPr>
          <p:cNvSpPr>
            <a:spLocks noGrp="1"/>
          </p:cNvSpPr>
          <p:nvPr>
            <p:ph type="body" sz="quarter" idx="18" hasCustomPrompt="1"/>
          </p:nvPr>
        </p:nvSpPr>
        <p:spPr>
          <a:xfrm>
            <a:off x="3387675" y="4933403"/>
            <a:ext cx="2279005" cy="1052021"/>
          </a:xfrm>
        </p:spPr>
        <p:txBody>
          <a:bodyPr lIns="0">
            <a:normAutofit/>
          </a:bodyPr>
          <a:lstStyle>
            <a:lvl1pPr>
              <a:defRPr sz="1050" b="0"/>
            </a:lvl1pPr>
          </a:lstStyle>
          <a:p>
            <a:pPr lvl="0"/>
            <a:r>
              <a:rPr lang="en-GB" dirty="0"/>
              <a:t>Highlight copy here</a:t>
            </a:r>
            <a:endParaRPr lang="en-US" dirty="0"/>
          </a:p>
        </p:txBody>
      </p:sp>
      <p:sp>
        <p:nvSpPr>
          <p:cNvPr id="33" name="Rectangle 32">
            <a:extLst>
              <a:ext uri="{FF2B5EF4-FFF2-40B4-BE49-F238E27FC236}">
                <a16:creationId xmlns:a16="http://schemas.microsoft.com/office/drawing/2014/main" id="{0BCB22EF-2320-BD40-9D51-84CAA5076A5C}"/>
              </a:ext>
            </a:extLst>
          </p:cNvPr>
          <p:cNvSpPr/>
          <p:nvPr userDrawn="1"/>
        </p:nvSpPr>
        <p:spPr>
          <a:xfrm>
            <a:off x="9141397" y="3289300"/>
            <a:ext cx="3053093" cy="35940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FB40621B-9F7F-354C-8B30-0AE3B5DCEAC5}"/>
              </a:ext>
            </a:extLst>
          </p:cNvPr>
          <p:cNvCxnSpPr>
            <a:cxnSpLocks/>
          </p:cNvCxnSpPr>
          <p:nvPr userDrawn="1"/>
        </p:nvCxnSpPr>
        <p:spPr>
          <a:xfrm>
            <a:off x="6524725" y="4791626"/>
            <a:ext cx="226842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35" name="Text Placeholder 27">
            <a:extLst>
              <a:ext uri="{FF2B5EF4-FFF2-40B4-BE49-F238E27FC236}">
                <a16:creationId xmlns:a16="http://schemas.microsoft.com/office/drawing/2014/main" id="{62BFB5F4-561E-354A-8016-D34F82B2CE76}"/>
              </a:ext>
            </a:extLst>
          </p:cNvPr>
          <p:cNvSpPr>
            <a:spLocks noGrp="1"/>
          </p:cNvSpPr>
          <p:nvPr>
            <p:ph type="body" sz="quarter" idx="19" hasCustomPrompt="1"/>
          </p:nvPr>
        </p:nvSpPr>
        <p:spPr>
          <a:xfrm>
            <a:off x="6511875" y="3739604"/>
            <a:ext cx="2279005" cy="1041398"/>
          </a:xfrm>
        </p:spPr>
        <p:txBody>
          <a:bodyPr lIns="0">
            <a:normAutofit/>
          </a:bodyPr>
          <a:lstStyle>
            <a:lvl1pPr>
              <a:defRPr sz="1300" b="0"/>
            </a:lvl1pPr>
          </a:lstStyle>
          <a:p>
            <a:pPr lvl="0"/>
            <a:r>
              <a:rPr lang="en-GB" dirty="0"/>
              <a:t>Headline copy can go here</a:t>
            </a:r>
            <a:endParaRPr lang="en-US" dirty="0"/>
          </a:p>
        </p:txBody>
      </p:sp>
      <p:cxnSp>
        <p:nvCxnSpPr>
          <p:cNvPr id="37" name="Straight Connector 36">
            <a:extLst>
              <a:ext uri="{FF2B5EF4-FFF2-40B4-BE49-F238E27FC236}">
                <a16:creationId xmlns:a16="http://schemas.microsoft.com/office/drawing/2014/main" id="{35425F17-F0C3-0A4C-980D-9F20130FA89D}"/>
              </a:ext>
            </a:extLst>
          </p:cNvPr>
          <p:cNvCxnSpPr>
            <a:cxnSpLocks/>
          </p:cNvCxnSpPr>
          <p:nvPr userDrawn="1"/>
        </p:nvCxnSpPr>
        <p:spPr>
          <a:xfrm>
            <a:off x="6524725" y="6137826"/>
            <a:ext cx="226842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7">
            <a:extLst>
              <a:ext uri="{FF2B5EF4-FFF2-40B4-BE49-F238E27FC236}">
                <a16:creationId xmlns:a16="http://schemas.microsoft.com/office/drawing/2014/main" id="{6B11E96E-4FEF-5049-AEC1-373A70DF4EA3}"/>
              </a:ext>
            </a:extLst>
          </p:cNvPr>
          <p:cNvSpPr>
            <a:spLocks noGrp="1"/>
          </p:cNvSpPr>
          <p:nvPr>
            <p:ph type="body" sz="quarter" idx="20" hasCustomPrompt="1"/>
          </p:nvPr>
        </p:nvSpPr>
        <p:spPr>
          <a:xfrm>
            <a:off x="6511875" y="4933403"/>
            <a:ext cx="2279005" cy="1052021"/>
          </a:xfrm>
        </p:spPr>
        <p:txBody>
          <a:bodyPr lIns="0">
            <a:normAutofit/>
          </a:bodyPr>
          <a:lstStyle>
            <a:lvl1pPr>
              <a:defRPr sz="1050" b="0"/>
            </a:lvl1pPr>
          </a:lstStyle>
          <a:p>
            <a:pPr lvl="0"/>
            <a:r>
              <a:rPr lang="en-GB" dirty="0"/>
              <a:t>Highlight copy here</a:t>
            </a:r>
            <a:endParaRPr lang="en-US" dirty="0"/>
          </a:p>
        </p:txBody>
      </p:sp>
      <p:cxnSp>
        <p:nvCxnSpPr>
          <p:cNvPr id="39" name="Straight Connector 38">
            <a:extLst>
              <a:ext uri="{FF2B5EF4-FFF2-40B4-BE49-F238E27FC236}">
                <a16:creationId xmlns:a16="http://schemas.microsoft.com/office/drawing/2014/main" id="{DA01C4D3-A0A7-EF4A-B003-C54F37E3E1EF}"/>
              </a:ext>
            </a:extLst>
          </p:cNvPr>
          <p:cNvCxnSpPr>
            <a:cxnSpLocks/>
          </p:cNvCxnSpPr>
          <p:nvPr userDrawn="1"/>
        </p:nvCxnSpPr>
        <p:spPr>
          <a:xfrm>
            <a:off x="9502580" y="4791626"/>
            <a:ext cx="226842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Text Placeholder 27">
            <a:extLst>
              <a:ext uri="{FF2B5EF4-FFF2-40B4-BE49-F238E27FC236}">
                <a16:creationId xmlns:a16="http://schemas.microsoft.com/office/drawing/2014/main" id="{35E98232-71F0-1449-86C3-31850A922B6F}"/>
              </a:ext>
            </a:extLst>
          </p:cNvPr>
          <p:cNvSpPr>
            <a:spLocks noGrp="1"/>
          </p:cNvSpPr>
          <p:nvPr>
            <p:ph type="body" sz="quarter" idx="21" hasCustomPrompt="1"/>
          </p:nvPr>
        </p:nvSpPr>
        <p:spPr>
          <a:xfrm>
            <a:off x="9489730" y="3739604"/>
            <a:ext cx="2279005" cy="1041398"/>
          </a:xfrm>
        </p:spPr>
        <p:txBody>
          <a:bodyPr lIns="0">
            <a:normAutofit/>
          </a:bodyPr>
          <a:lstStyle>
            <a:lvl1pPr>
              <a:defRPr sz="1300" b="0"/>
            </a:lvl1pPr>
          </a:lstStyle>
          <a:p>
            <a:pPr lvl="0"/>
            <a:r>
              <a:rPr lang="en-GB" dirty="0"/>
              <a:t>Headline copy can go here</a:t>
            </a:r>
            <a:endParaRPr lang="en-US" dirty="0"/>
          </a:p>
        </p:txBody>
      </p:sp>
      <p:cxnSp>
        <p:nvCxnSpPr>
          <p:cNvPr id="42" name="Straight Connector 41">
            <a:extLst>
              <a:ext uri="{FF2B5EF4-FFF2-40B4-BE49-F238E27FC236}">
                <a16:creationId xmlns:a16="http://schemas.microsoft.com/office/drawing/2014/main" id="{72F76DEE-5AF5-8942-BB10-253A0955FFC9}"/>
              </a:ext>
            </a:extLst>
          </p:cNvPr>
          <p:cNvCxnSpPr>
            <a:cxnSpLocks/>
          </p:cNvCxnSpPr>
          <p:nvPr userDrawn="1"/>
        </p:nvCxnSpPr>
        <p:spPr>
          <a:xfrm>
            <a:off x="9502580" y="6137826"/>
            <a:ext cx="226842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Text Placeholder 27">
            <a:extLst>
              <a:ext uri="{FF2B5EF4-FFF2-40B4-BE49-F238E27FC236}">
                <a16:creationId xmlns:a16="http://schemas.microsoft.com/office/drawing/2014/main" id="{0AF35978-0851-C542-828F-C80758F26A85}"/>
              </a:ext>
            </a:extLst>
          </p:cNvPr>
          <p:cNvSpPr>
            <a:spLocks noGrp="1"/>
          </p:cNvSpPr>
          <p:nvPr>
            <p:ph type="body" sz="quarter" idx="22" hasCustomPrompt="1"/>
          </p:nvPr>
        </p:nvSpPr>
        <p:spPr>
          <a:xfrm>
            <a:off x="9489730" y="4933403"/>
            <a:ext cx="2279005" cy="1052021"/>
          </a:xfrm>
        </p:spPr>
        <p:txBody>
          <a:bodyPr lIns="0">
            <a:normAutofit/>
          </a:bodyPr>
          <a:lstStyle>
            <a:lvl1pPr>
              <a:defRPr sz="1050" b="0"/>
            </a:lvl1pPr>
          </a:lstStyle>
          <a:p>
            <a:pPr lvl="0"/>
            <a:r>
              <a:rPr lang="en-GB" dirty="0"/>
              <a:t>Highlight copy here</a:t>
            </a:r>
            <a:endParaRPr lang="en-US" dirty="0"/>
          </a:p>
        </p:txBody>
      </p:sp>
      <p:sp>
        <p:nvSpPr>
          <p:cNvPr id="45" name="Footer Placeholder 4">
            <a:extLst>
              <a:ext uri="{FF2B5EF4-FFF2-40B4-BE49-F238E27FC236}">
                <a16:creationId xmlns:a16="http://schemas.microsoft.com/office/drawing/2014/main" id="{FB5EC653-BF40-054E-94E1-5CD1751EFD57}"/>
              </a:ext>
            </a:extLst>
          </p:cNvPr>
          <p:cNvSpPr txBox="1">
            <a:spLocks/>
          </p:cNvSpPr>
          <p:nvPr userDrawn="1"/>
        </p:nvSpPr>
        <p:spPr>
          <a:xfrm>
            <a:off x="584444" y="6507163"/>
            <a:ext cx="4114800" cy="244158"/>
          </a:xfrm>
          <a:prstGeom prst="rect">
            <a:avLst/>
          </a:prstGeom>
        </p:spPr>
        <p:txBody>
          <a:bodyPr vert="horz" lIns="0" tIns="45720" rIns="91440" bIns="45720" rtlCol="0" anchor="t"/>
          <a:lstStyle>
            <a:defPPr>
              <a:defRPr lang="en-US"/>
            </a:defPPr>
            <a:lvl1pPr marL="0" algn="l" defTabSz="914400" rtl="0" eaLnBrk="1" latinLnBrk="0" hangingPunct="1">
              <a:defRPr sz="70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schemeClr val="bg1"/>
                </a:solidFill>
              </a:rPr>
              <a:t>© 2021 Intellinexus. All Rights Reserved.</a:t>
            </a:r>
          </a:p>
          <a:p>
            <a:endParaRPr lang="en-ZA"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000621425"/>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 coloumn highlight_white/purple">
    <p:bg>
      <p:bgPr>
        <a:solidFill>
          <a:schemeClr val="tx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53426EF4-CE4A-6D4D-BA4B-93DA3C16E0E1}"/>
              </a:ext>
            </a:extLst>
          </p:cNvPr>
          <p:cNvSpPr/>
          <p:nvPr userDrawn="1"/>
        </p:nvSpPr>
        <p:spPr>
          <a:xfrm>
            <a:off x="-15190" y="3403600"/>
            <a:ext cx="6111190" cy="347979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CAE4AB-0009-B241-BB74-D5E03E46C987}"/>
              </a:ext>
            </a:extLst>
          </p:cNvPr>
          <p:cNvSpPr/>
          <p:nvPr userDrawn="1"/>
        </p:nvSpPr>
        <p:spPr>
          <a:xfrm>
            <a:off x="6080811" y="3403600"/>
            <a:ext cx="6111189" cy="3479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DFA3671-EC35-604C-AB99-A01569687768}"/>
              </a:ext>
            </a:extLst>
          </p:cNvPr>
          <p:cNvCxnSpPr>
            <a:cxnSpLocks/>
          </p:cNvCxnSpPr>
          <p:nvPr userDrawn="1"/>
        </p:nvCxnSpPr>
        <p:spPr>
          <a:xfrm>
            <a:off x="8563092" y="4562202"/>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15875" y="1677971"/>
            <a:ext cx="12207875" cy="1316054"/>
          </a:xfrm>
        </p:spPr>
        <p:txBody>
          <a:bodyPr>
            <a:normAutofit/>
          </a:bodyPr>
          <a:lstStyle>
            <a:lvl1pPr algn="ctr">
              <a:lnSpc>
                <a:spcPct val="100000"/>
              </a:lnSpc>
              <a:defRPr sz="36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Main Heading here</a:t>
            </a:r>
            <a:endParaRPr lang="en-US" dirty="0"/>
          </a:p>
        </p:txBody>
      </p:sp>
      <p:sp>
        <p:nvSpPr>
          <p:cNvPr id="31" name="Text Placeholder 2">
            <a:extLst>
              <a:ext uri="{FF2B5EF4-FFF2-40B4-BE49-F238E27FC236}">
                <a16:creationId xmlns:a16="http://schemas.microsoft.com/office/drawing/2014/main" id="{DADEB166-7527-7645-93CD-F6CB4D58A771}"/>
              </a:ext>
            </a:extLst>
          </p:cNvPr>
          <p:cNvSpPr>
            <a:spLocks noGrp="1"/>
          </p:cNvSpPr>
          <p:nvPr>
            <p:ph idx="1"/>
          </p:nvPr>
        </p:nvSpPr>
        <p:spPr>
          <a:xfrm>
            <a:off x="542429" y="3889840"/>
            <a:ext cx="4995951" cy="2497817"/>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2">
            <a:extLst>
              <a:ext uri="{FF2B5EF4-FFF2-40B4-BE49-F238E27FC236}">
                <a16:creationId xmlns:a16="http://schemas.microsoft.com/office/drawing/2014/main" id="{63B60AC4-0AEB-5C4D-99EC-BEB219BCD869}"/>
              </a:ext>
            </a:extLst>
          </p:cNvPr>
          <p:cNvSpPr>
            <a:spLocks noGrp="1"/>
          </p:cNvSpPr>
          <p:nvPr>
            <p:ph idx="22"/>
          </p:nvPr>
        </p:nvSpPr>
        <p:spPr>
          <a:xfrm>
            <a:off x="6532368" y="3889841"/>
            <a:ext cx="4995951" cy="2544592"/>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9" name="Group 48">
            <a:extLst>
              <a:ext uri="{FF2B5EF4-FFF2-40B4-BE49-F238E27FC236}">
                <a16:creationId xmlns:a16="http://schemas.microsoft.com/office/drawing/2014/main" id="{17C7D673-B8B5-A14F-AD3B-750563CECBBE}"/>
              </a:ext>
            </a:extLst>
          </p:cNvPr>
          <p:cNvGrpSpPr/>
          <p:nvPr userDrawn="1"/>
        </p:nvGrpSpPr>
        <p:grpSpPr>
          <a:xfrm>
            <a:off x="11265054" y="478181"/>
            <a:ext cx="245842" cy="245842"/>
            <a:chOff x="0" y="0"/>
            <a:chExt cx="6858000" cy="6858000"/>
          </a:xfrm>
          <a:solidFill>
            <a:schemeClr val="bg1"/>
          </a:solidFill>
        </p:grpSpPr>
        <p:sp>
          <p:nvSpPr>
            <p:cNvPr id="58" name="Rectangle 57">
              <a:extLst>
                <a:ext uri="{FF2B5EF4-FFF2-40B4-BE49-F238E27FC236}">
                  <a16:creationId xmlns:a16="http://schemas.microsoft.com/office/drawing/2014/main" id="{E1136B84-1969-F54E-8CE4-F381F9A01D8C}"/>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5F5D4C-83D0-F344-8C62-90925F3BCCE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38E8C6D-9E5F-E545-8A39-5A0BE1FBC599}"/>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D0961B5-72EE-2E4E-9E2B-13150BC70C91}"/>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5CE04B6-1145-2142-AC0E-3531FB45786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ooter Placeholder 4">
            <a:extLst>
              <a:ext uri="{FF2B5EF4-FFF2-40B4-BE49-F238E27FC236}">
                <a16:creationId xmlns:a16="http://schemas.microsoft.com/office/drawing/2014/main" id="{7D3F764D-8A4F-8E41-B27D-D52317B2CB0E}"/>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 name="Title 2">
            <a:extLst>
              <a:ext uri="{FF2B5EF4-FFF2-40B4-BE49-F238E27FC236}">
                <a16:creationId xmlns:a16="http://schemas.microsoft.com/office/drawing/2014/main" id="{3D81EBC7-7036-764B-B925-B5A27036E96D}"/>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216524263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 coloumn highlight_white/turq">
    <p:bg>
      <p:bgPr>
        <a:solidFill>
          <a:schemeClr val="tx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53426EF4-CE4A-6D4D-BA4B-93DA3C16E0E1}"/>
              </a:ext>
            </a:extLst>
          </p:cNvPr>
          <p:cNvSpPr/>
          <p:nvPr userDrawn="1"/>
        </p:nvSpPr>
        <p:spPr>
          <a:xfrm>
            <a:off x="-15190" y="3403600"/>
            <a:ext cx="6111190" cy="34797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CAE4AB-0009-B241-BB74-D5E03E46C987}"/>
              </a:ext>
            </a:extLst>
          </p:cNvPr>
          <p:cNvSpPr/>
          <p:nvPr userDrawn="1"/>
        </p:nvSpPr>
        <p:spPr>
          <a:xfrm>
            <a:off x="6080811" y="3403600"/>
            <a:ext cx="6111189" cy="3479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DFA3671-EC35-604C-AB99-A01569687768}"/>
              </a:ext>
            </a:extLst>
          </p:cNvPr>
          <p:cNvCxnSpPr>
            <a:cxnSpLocks/>
          </p:cNvCxnSpPr>
          <p:nvPr userDrawn="1"/>
        </p:nvCxnSpPr>
        <p:spPr>
          <a:xfrm>
            <a:off x="8563092" y="4562202"/>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15875" y="1677971"/>
            <a:ext cx="12207875" cy="1316054"/>
          </a:xfrm>
        </p:spPr>
        <p:txBody>
          <a:bodyPr>
            <a:normAutofit/>
          </a:bodyPr>
          <a:lstStyle>
            <a:lvl1pPr algn="ctr">
              <a:lnSpc>
                <a:spcPct val="100000"/>
              </a:lnSpc>
              <a:defRPr sz="36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Main Heading here</a:t>
            </a:r>
            <a:endParaRPr lang="en-US" dirty="0"/>
          </a:p>
        </p:txBody>
      </p:sp>
      <p:sp>
        <p:nvSpPr>
          <p:cNvPr id="31" name="Text Placeholder 2">
            <a:extLst>
              <a:ext uri="{FF2B5EF4-FFF2-40B4-BE49-F238E27FC236}">
                <a16:creationId xmlns:a16="http://schemas.microsoft.com/office/drawing/2014/main" id="{DADEB166-7527-7645-93CD-F6CB4D58A771}"/>
              </a:ext>
            </a:extLst>
          </p:cNvPr>
          <p:cNvSpPr>
            <a:spLocks noGrp="1"/>
          </p:cNvSpPr>
          <p:nvPr>
            <p:ph idx="1"/>
          </p:nvPr>
        </p:nvSpPr>
        <p:spPr>
          <a:xfrm>
            <a:off x="542429" y="3889840"/>
            <a:ext cx="4995951" cy="2497817"/>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2">
            <a:extLst>
              <a:ext uri="{FF2B5EF4-FFF2-40B4-BE49-F238E27FC236}">
                <a16:creationId xmlns:a16="http://schemas.microsoft.com/office/drawing/2014/main" id="{63B60AC4-0AEB-5C4D-99EC-BEB219BCD869}"/>
              </a:ext>
            </a:extLst>
          </p:cNvPr>
          <p:cNvSpPr>
            <a:spLocks noGrp="1"/>
          </p:cNvSpPr>
          <p:nvPr>
            <p:ph idx="22"/>
          </p:nvPr>
        </p:nvSpPr>
        <p:spPr>
          <a:xfrm>
            <a:off x="6532368" y="3889841"/>
            <a:ext cx="4995951" cy="2544592"/>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9" name="Group 48">
            <a:extLst>
              <a:ext uri="{FF2B5EF4-FFF2-40B4-BE49-F238E27FC236}">
                <a16:creationId xmlns:a16="http://schemas.microsoft.com/office/drawing/2014/main" id="{17C7D673-B8B5-A14F-AD3B-750563CECBBE}"/>
              </a:ext>
            </a:extLst>
          </p:cNvPr>
          <p:cNvGrpSpPr/>
          <p:nvPr userDrawn="1"/>
        </p:nvGrpSpPr>
        <p:grpSpPr>
          <a:xfrm>
            <a:off x="11265054" y="478181"/>
            <a:ext cx="245842" cy="245842"/>
            <a:chOff x="0" y="0"/>
            <a:chExt cx="6858000" cy="6858000"/>
          </a:xfrm>
          <a:solidFill>
            <a:schemeClr val="bg1"/>
          </a:solidFill>
        </p:grpSpPr>
        <p:sp>
          <p:nvSpPr>
            <p:cNvPr id="58" name="Rectangle 57">
              <a:extLst>
                <a:ext uri="{FF2B5EF4-FFF2-40B4-BE49-F238E27FC236}">
                  <a16:creationId xmlns:a16="http://schemas.microsoft.com/office/drawing/2014/main" id="{E1136B84-1969-F54E-8CE4-F381F9A01D8C}"/>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5F5D4C-83D0-F344-8C62-90925F3BCCE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38E8C6D-9E5F-E545-8A39-5A0BE1FBC599}"/>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D0961B5-72EE-2E4E-9E2B-13150BC70C91}"/>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5CE04B6-1145-2142-AC0E-3531FB45786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ooter Placeholder 4">
            <a:extLst>
              <a:ext uri="{FF2B5EF4-FFF2-40B4-BE49-F238E27FC236}">
                <a16:creationId xmlns:a16="http://schemas.microsoft.com/office/drawing/2014/main" id="{7D3F764D-8A4F-8E41-B27D-D52317B2CB0E}"/>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 name="Title 2">
            <a:extLst>
              <a:ext uri="{FF2B5EF4-FFF2-40B4-BE49-F238E27FC236}">
                <a16:creationId xmlns:a16="http://schemas.microsoft.com/office/drawing/2014/main" id="{3D81EBC7-7036-764B-B925-B5A27036E96D}"/>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93729677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 coloumn highlight_white/blue">
    <p:bg>
      <p:bgPr>
        <a:solidFill>
          <a:schemeClr val="tx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53426EF4-CE4A-6D4D-BA4B-93DA3C16E0E1}"/>
              </a:ext>
            </a:extLst>
          </p:cNvPr>
          <p:cNvSpPr/>
          <p:nvPr userDrawn="1"/>
        </p:nvSpPr>
        <p:spPr>
          <a:xfrm>
            <a:off x="-15190" y="3403600"/>
            <a:ext cx="6111190" cy="34797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CAE4AB-0009-B241-BB74-D5E03E46C987}"/>
              </a:ext>
            </a:extLst>
          </p:cNvPr>
          <p:cNvSpPr/>
          <p:nvPr userDrawn="1"/>
        </p:nvSpPr>
        <p:spPr>
          <a:xfrm>
            <a:off x="6080811" y="3403600"/>
            <a:ext cx="6111189" cy="3479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DFA3671-EC35-604C-AB99-A01569687768}"/>
              </a:ext>
            </a:extLst>
          </p:cNvPr>
          <p:cNvCxnSpPr>
            <a:cxnSpLocks/>
          </p:cNvCxnSpPr>
          <p:nvPr userDrawn="1"/>
        </p:nvCxnSpPr>
        <p:spPr>
          <a:xfrm>
            <a:off x="8563092" y="4562202"/>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15875" y="1677971"/>
            <a:ext cx="12207875" cy="1316054"/>
          </a:xfrm>
        </p:spPr>
        <p:txBody>
          <a:bodyPr>
            <a:normAutofit/>
          </a:bodyPr>
          <a:lstStyle>
            <a:lvl1pPr algn="ctr">
              <a:lnSpc>
                <a:spcPct val="100000"/>
              </a:lnSpc>
              <a:defRPr sz="36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Main Heading here</a:t>
            </a:r>
            <a:endParaRPr lang="en-US" dirty="0"/>
          </a:p>
        </p:txBody>
      </p:sp>
      <p:sp>
        <p:nvSpPr>
          <p:cNvPr id="31" name="Text Placeholder 2">
            <a:extLst>
              <a:ext uri="{FF2B5EF4-FFF2-40B4-BE49-F238E27FC236}">
                <a16:creationId xmlns:a16="http://schemas.microsoft.com/office/drawing/2014/main" id="{DADEB166-7527-7645-93CD-F6CB4D58A771}"/>
              </a:ext>
            </a:extLst>
          </p:cNvPr>
          <p:cNvSpPr>
            <a:spLocks noGrp="1"/>
          </p:cNvSpPr>
          <p:nvPr>
            <p:ph idx="1"/>
          </p:nvPr>
        </p:nvSpPr>
        <p:spPr>
          <a:xfrm>
            <a:off x="542429" y="3889840"/>
            <a:ext cx="4995951" cy="2497817"/>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2">
            <a:extLst>
              <a:ext uri="{FF2B5EF4-FFF2-40B4-BE49-F238E27FC236}">
                <a16:creationId xmlns:a16="http://schemas.microsoft.com/office/drawing/2014/main" id="{63B60AC4-0AEB-5C4D-99EC-BEB219BCD869}"/>
              </a:ext>
            </a:extLst>
          </p:cNvPr>
          <p:cNvSpPr>
            <a:spLocks noGrp="1"/>
          </p:cNvSpPr>
          <p:nvPr>
            <p:ph idx="22"/>
          </p:nvPr>
        </p:nvSpPr>
        <p:spPr>
          <a:xfrm>
            <a:off x="6532368" y="3889841"/>
            <a:ext cx="4995951" cy="2544592"/>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9" name="Group 48">
            <a:extLst>
              <a:ext uri="{FF2B5EF4-FFF2-40B4-BE49-F238E27FC236}">
                <a16:creationId xmlns:a16="http://schemas.microsoft.com/office/drawing/2014/main" id="{17C7D673-B8B5-A14F-AD3B-750563CECBBE}"/>
              </a:ext>
            </a:extLst>
          </p:cNvPr>
          <p:cNvGrpSpPr/>
          <p:nvPr userDrawn="1"/>
        </p:nvGrpSpPr>
        <p:grpSpPr>
          <a:xfrm>
            <a:off x="11265054" y="478181"/>
            <a:ext cx="245842" cy="245842"/>
            <a:chOff x="0" y="0"/>
            <a:chExt cx="6858000" cy="6858000"/>
          </a:xfrm>
          <a:solidFill>
            <a:schemeClr val="bg1"/>
          </a:solidFill>
        </p:grpSpPr>
        <p:sp>
          <p:nvSpPr>
            <p:cNvPr id="58" name="Rectangle 57">
              <a:extLst>
                <a:ext uri="{FF2B5EF4-FFF2-40B4-BE49-F238E27FC236}">
                  <a16:creationId xmlns:a16="http://schemas.microsoft.com/office/drawing/2014/main" id="{E1136B84-1969-F54E-8CE4-F381F9A01D8C}"/>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5F5D4C-83D0-F344-8C62-90925F3BCCE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38E8C6D-9E5F-E545-8A39-5A0BE1FBC599}"/>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D0961B5-72EE-2E4E-9E2B-13150BC70C91}"/>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5CE04B6-1145-2142-AC0E-3531FB45786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ooter Placeholder 4">
            <a:extLst>
              <a:ext uri="{FF2B5EF4-FFF2-40B4-BE49-F238E27FC236}">
                <a16:creationId xmlns:a16="http://schemas.microsoft.com/office/drawing/2014/main" id="{7D3F764D-8A4F-8E41-B27D-D52317B2CB0E}"/>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 name="Title 2">
            <a:extLst>
              <a:ext uri="{FF2B5EF4-FFF2-40B4-BE49-F238E27FC236}">
                <a16:creationId xmlns:a16="http://schemas.microsoft.com/office/drawing/2014/main" id="{3D81EBC7-7036-764B-B925-B5A27036E96D}"/>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41569922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 coloumn highlight_white/green">
    <p:bg>
      <p:bgPr>
        <a:solidFill>
          <a:schemeClr val="tx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53426EF4-CE4A-6D4D-BA4B-93DA3C16E0E1}"/>
              </a:ext>
            </a:extLst>
          </p:cNvPr>
          <p:cNvSpPr/>
          <p:nvPr userDrawn="1"/>
        </p:nvSpPr>
        <p:spPr>
          <a:xfrm>
            <a:off x="-15190" y="3403600"/>
            <a:ext cx="6111190" cy="34797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CAE4AB-0009-B241-BB74-D5E03E46C987}"/>
              </a:ext>
            </a:extLst>
          </p:cNvPr>
          <p:cNvSpPr/>
          <p:nvPr userDrawn="1"/>
        </p:nvSpPr>
        <p:spPr>
          <a:xfrm>
            <a:off x="6080811" y="3403600"/>
            <a:ext cx="6111189" cy="3479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DFA3671-EC35-604C-AB99-A01569687768}"/>
              </a:ext>
            </a:extLst>
          </p:cNvPr>
          <p:cNvCxnSpPr>
            <a:cxnSpLocks/>
          </p:cNvCxnSpPr>
          <p:nvPr userDrawn="1"/>
        </p:nvCxnSpPr>
        <p:spPr>
          <a:xfrm>
            <a:off x="8563092" y="4562202"/>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15875" y="1677971"/>
            <a:ext cx="12207875" cy="1316054"/>
          </a:xfrm>
        </p:spPr>
        <p:txBody>
          <a:bodyPr>
            <a:normAutofit/>
          </a:bodyPr>
          <a:lstStyle>
            <a:lvl1pPr algn="ctr">
              <a:lnSpc>
                <a:spcPct val="100000"/>
              </a:lnSpc>
              <a:defRPr sz="36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Main Heading here</a:t>
            </a:r>
            <a:endParaRPr lang="en-US" dirty="0"/>
          </a:p>
        </p:txBody>
      </p:sp>
      <p:sp>
        <p:nvSpPr>
          <p:cNvPr id="31" name="Text Placeholder 2">
            <a:extLst>
              <a:ext uri="{FF2B5EF4-FFF2-40B4-BE49-F238E27FC236}">
                <a16:creationId xmlns:a16="http://schemas.microsoft.com/office/drawing/2014/main" id="{DADEB166-7527-7645-93CD-F6CB4D58A771}"/>
              </a:ext>
            </a:extLst>
          </p:cNvPr>
          <p:cNvSpPr>
            <a:spLocks noGrp="1"/>
          </p:cNvSpPr>
          <p:nvPr>
            <p:ph idx="1"/>
          </p:nvPr>
        </p:nvSpPr>
        <p:spPr>
          <a:xfrm>
            <a:off x="542429" y="3889840"/>
            <a:ext cx="4995951" cy="2497817"/>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2">
            <a:extLst>
              <a:ext uri="{FF2B5EF4-FFF2-40B4-BE49-F238E27FC236}">
                <a16:creationId xmlns:a16="http://schemas.microsoft.com/office/drawing/2014/main" id="{63B60AC4-0AEB-5C4D-99EC-BEB219BCD869}"/>
              </a:ext>
            </a:extLst>
          </p:cNvPr>
          <p:cNvSpPr>
            <a:spLocks noGrp="1"/>
          </p:cNvSpPr>
          <p:nvPr>
            <p:ph idx="22"/>
          </p:nvPr>
        </p:nvSpPr>
        <p:spPr>
          <a:xfrm>
            <a:off x="6532368" y="3889841"/>
            <a:ext cx="4995951" cy="2544592"/>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9" name="Group 48">
            <a:extLst>
              <a:ext uri="{FF2B5EF4-FFF2-40B4-BE49-F238E27FC236}">
                <a16:creationId xmlns:a16="http://schemas.microsoft.com/office/drawing/2014/main" id="{17C7D673-B8B5-A14F-AD3B-750563CECBBE}"/>
              </a:ext>
            </a:extLst>
          </p:cNvPr>
          <p:cNvGrpSpPr/>
          <p:nvPr userDrawn="1"/>
        </p:nvGrpSpPr>
        <p:grpSpPr>
          <a:xfrm>
            <a:off x="11265054" y="478181"/>
            <a:ext cx="245842" cy="245842"/>
            <a:chOff x="0" y="0"/>
            <a:chExt cx="6858000" cy="6858000"/>
          </a:xfrm>
          <a:solidFill>
            <a:schemeClr val="bg1"/>
          </a:solidFill>
        </p:grpSpPr>
        <p:sp>
          <p:nvSpPr>
            <p:cNvPr id="58" name="Rectangle 57">
              <a:extLst>
                <a:ext uri="{FF2B5EF4-FFF2-40B4-BE49-F238E27FC236}">
                  <a16:creationId xmlns:a16="http://schemas.microsoft.com/office/drawing/2014/main" id="{E1136B84-1969-F54E-8CE4-F381F9A01D8C}"/>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5F5D4C-83D0-F344-8C62-90925F3BCCE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38E8C6D-9E5F-E545-8A39-5A0BE1FBC599}"/>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D0961B5-72EE-2E4E-9E2B-13150BC70C91}"/>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5CE04B6-1145-2142-AC0E-3531FB45786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ooter Placeholder 4">
            <a:extLst>
              <a:ext uri="{FF2B5EF4-FFF2-40B4-BE49-F238E27FC236}">
                <a16:creationId xmlns:a16="http://schemas.microsoft.com/office/drawing/2014/main" id="{7D3F764D-8A4F-8E41-B27D-D52317B2CB0E}"/>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 name="Title 2">
            <a:extLst>
              <a:ext uri="{FF2B5EF4-FFF2-40B4-BE49-F238E27FC236}">
                <a16:creationId xmlns:a16="http://schemas.microsoft.com/office/drawing/2014/main" id="{3D81EBC7-7036-764B-B925-B5A27036E96D}"/>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06035773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coloumn highlight_white/orange">
    <p:bg>
      <p:bgPr>
        <a:solidFill>
          <a:schemeClr val="tx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53426EF4-CE4A-6D4D-BA4B-93DA3C16E0E1}"/>
              </a:ext>
            </a:extLst>
          </p:cNvPr>
          <p:cNvSpPr/>
          <p:nvPr userDrawn="1"/>
        </p:nvSpPr>
        <p:spPr>
          <a:xfrm>
            <a:off x="-15190" y="3403600"/>
            <a:ext cx="6111190" cy="347979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CAE4AB-0009-B241-BB74-D5E03E46C987}"/>
              </a:ext>
            </a:extLst>
          </p:cNvPr>
          <p:cNvSpPr/>
          <p:nvPr userDrawn="1"/>
        </p:nvSpPr>
        <p:spPr>
          <a:xfrm>
            <a:off x="6080811" y="3403600"/>
            <a:ext cx="6111189" cy="3479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DFA3671-EC35-604C-AB99-A01569687768}"/>
              </a:ext>
            </a:extLst>
          </p:cNvPr>
          <p:cNvCxnSpPr>
            <a:cxnSpLocks/>
          </p:cNvCxnSpPr>
          <p:nvPr userDrawn="1"/>
        </p:nvCxnSpPr>
        <p:spPr>
          <a:xfrm>
            <a:off x="8563092" y="4562202"/>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15875" y="1677971"/>
            <a:ext cx="12207875" cy="1316054"/>
          </a:xfrm>
        </p:spPr>
        <p:txBody>
          <a:bodyPr>
            <a:normAutofit/>
          </a:bodyPr>
          <a:lstStyle>
            <a:lvl1pPr algn="ctr">
              <a:lnSpc>
                <a:spcPct val="100000"/>
              </a:lnSpc>
              <a:defRPr sz="36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Main Heading here</a:t>
            </a:r>
            <a:endParaRPr lang="en-US" dirty="0"/>
          </a:p>
        </p:txBody>
      </p:sp>
      <p:sp>
        <p:nvSpPr>
          <p:cNvPr id="31" name="Text Placeholder 2">
            <a:extLst>
              <a:ext uri="{FF2B5EF4-FFF2-40B4-BE49-F238E27FC236}">
                <a16:creationId xmlns:a16="http://schemas.microsoft.com/office/drawing/2014/main" id="{DADEB166-7527-7645-93CD-F6CB4D58A771}"/>
              </a:ext>
            </a:extLst>
          </p:cNvPr>
          <p:cNvSpPr>
            <a:spLocks noGrp="1"/>
          </p:cNvSpPr>
          <p:nvPr>
            <p:ph idx="1"/>
          </p:nvPr>
        </p:nvSpPr>
        <p:spPr>
          <a:xfrm>
            <a:off x="542429" y="3889840"/>
            <a:ext cx="4995951" cy="2497817"/>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2">
            <a:extLst>
              <a:ext uri="{FF2B5EF4-FFF2-40B4-BE49-F238E27FC236}">
                <a16:creationId xmlns:a16="http://schemas.microsoft.com/office/drawing/2014/main" id="{63B60AC4-0AEB-5C4D-99EC-BEB219BCD869}"/>
              </a:ext>
            </a:extLst>
          </p:cNvPr>
          <p:cNvSpPr>
            <a:spLocks noGrp="1"/>
          </p:cNvSpPr>
          <p:nvPr>
            <p:ph idx="22"/>
          </p:nvPr>
        </p:nvSpPr>
        <p:spPr>
          <a:xfrm>
            <a:off x="6532368" y="3889841"/>
            <a:ext cx="4995951" cy="2544592"/>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9" name="Group 48">
            <a:extLst>
              <a:ext uri="{FF2B5EF4-FFF2-40B4-BE49-F238E27FC236}">
                <a16:creationId xmlns:a16="http://schemas.microsoft.com/office/drawing/2014/main" id="{17C7D673-B8B5-A14F-AD3B-750563CECBBE}"/>
              </a:ext>
            </a:extLst>
          </p:cNvPr>
          <p:cNvGrpSpPr/>
          <p:nvPr userDrawn="1"/>
        </p:nvGrpSpPr>
        <p:grpSpPr>
          <a:xfrm>
            <a:off x="11265054" y="478181"/>
            <a:ext cx="245842" cy="245842"/>
            <a:chOff x="0" y="0"/>
            <a:chExt cx="6858000" cy="6858000"/>
          </a:xfrm>
          <a:solidFill>
            <a:schemeClr val="bg1"/>
          </a:solidFill>
        </p:grpSpPr>
        <p:sp>
          <p:nvSpPr>
            <p:cNvPr id="58" name="Rectangle 57">
              <a:extLst>
                <a:ext uri="{FF2B5EF4-FFF2-40B4-BE49-F238E27FC236}">
                  <a16:creationId xmlns:a16="http://schemas.microsoft.com/office/drawing/2014/main" id="{E1136B84-1969-F54E-8CE4-F381F9A01D8C}"/>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5F5D4C-83D0-F344-8C62-90925F3BCCE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38E8C6D-9E5F-E545-8A39-5A0BE1FBC599}"/>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D0961B5-72EE-2E4E-9E2B-13150BC70C91}"/>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5CE04B6-1145-2142-AC0E-3531FB45786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ooter Placeholder 4">
            <a:extLst>
              <a:ext uri="{FF2B5EF4-FFF2-40B4-BE49-F238E27FC236}">
                <a16:creationId xmlns:a16="http://schemas.microsoft.com/office/drawing/2014/main" id="{7D3F764D-8A4F-8E41-B27D-D52317B2CB0E}"/>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 name="Title 2">
            <a:extLst>
              <a:ext uri="{FF2B5EF4-FFF2-40B4-BE49-F238E27FC236}">
                <a16:creationId xmlns:a16="http://schemas.microsoft.com/office/drawing/2014/main" id="{3D81EBC7-7036-764B-B925-B5A27036E96D}"/>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198900278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coloumn highlight_white/yellow">
    <p:bg>
      <p:bgPr>
        <a:solidFill>
          <a:schemeClr val="tx1"/>
        </a:solidFill>
        <a:effectLst/>
      </p:bgPr>
    </p:bg>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53426EF4-CE4A-6D4D-BA4B-93DA3C16E0E1}"/>
              </a:ext>
            </a:extLst>
          </p:cNvPr>
          <p:cNvSpPr/>
          <p:nvPr userDrawn="1"/>
        </p:nvSpPr>
        <p:spPr>
          <a:xfrm>
            <a:off x="-15190" y="3403600"/>
            <a:ext cx="6111190" cy="347979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7CAE4AB-0009-B241-BB74-D5E03E46C987}"/>
              </a:ext>
            </a:extLst>
          </p:cNvPr>
          <p:cNvSpPr/>
          <p:nvPr userDrawn="1"/>
        </p:nvSpPr>
        <p:spPr>
          <a:xfrm>
            <a:off x="6080811" y="3403600"/>
            <a:ext cx="6111189" cy="34797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4" name="Straight Connector 53">
            <a:extLst>
              <a:ext uri="{FF2B5EF4-FFF2-40B4-BE49-F238E27FC236}">
                <a16:creationId xmlns:a16="http://schemas.microsoft.com/office/drawing/2014/main" id="{0DFA3671-EC35-604C-AB99-A01569687768}"/>
              </a:ext>
            </a:extLst>
          </p:cNvPr>
          <p:cNvCxnSpPr>
            <a:cxnSpLocks/>
          </p:cNvCxnSpPr>
          <p:nvPr userDrawn="1"/>
        </p:nvCxnSpPr>
        <p:spPr>
          <a:xfrm>
            <a:off x="8563092" y="4562202"/>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15875" y="1677971"/>
            <a:ext cx="12207875" cy="1316054"/>
          </a:xfrm>
        </p:spPr>
        <p:txBody>
          <a:bodyPr>
            <a:normAutofit/>
          </a:bodyPr>
          <a:lstStyle>
            <a:lvl1pPr algn="ctr">
              <a:lnSpc>
                <a:spcPct val="100000"/>
              </a:lnSpc>
              <a:defRPr sz="36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Main Heading here</a:t>
            </a:r>
            <a:endParaRPr lang="en-US" dirty="0"/>
          </a:p>
        </p:txBody>
      </p:sp>
      <p:sp>
        <p:nvSpPr>
          <p:cNvPr id="31" name="Text Placeholder 2">
            <a:extLst>
              <a:ext uri="{FF2B5EF4-FFF2-40B4-BE49-F238E27FC236}">
                <a16:creationId xmlns:a16="http://schemas.microsoft.com/office/drawing/2014/main" id="{DADEB166-7527-7645-93CD-F6CB4D58A771}"/>
              </a:ext>
            </a:extLst>
          </p:cNvPr>
          <p:cNvSpPr>
            <a:spLocks noGrp="1"/>
          </p:cNvSpPr>
          <p:nvPr>
            <p:ph idx="1"/>
          </p:nvPr>
        </p:nvSpPr>
        <p:spPr>
          <a:xfrm>
            <a:off x="542429" y="3889840"/>
            <a:ext cx="4995951" cy="2497817"/>
          </a:xfrm>
          <a:prstGeom prst="rect">
            <a:avLst/>
          </a:prstGeom>
        </p:spPr>
        <p:txBody>
          <a:bodyPr vert="horz" lIns="91440" tIns="45720" rIns="91440" bIns="45720" rtlCol="0">
            <a:normAutofit/>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ext Placeholder 2">
            <a:extLst>
              <a:ext uri="{FF2B5EF4-FFF2-40B4-BE49-F238E27FC236}">
                <a16:creationId xmlns:a16="http://schemas.microsoft.com/office/drawing/2014/main" id="{63B60AC4-0AEB-5C4D-99EC-BEB219BCD869}"/>
              </a:ext>
            </a:extLst>
          </p:cNvPr>
          <p:cNvSpPr>
            <a:spLocks noGrp="1"/>
          </p:cNvSpPr>
          <p:nvPr>
            <p:ph idx="22"/>
          </p:nvPr>
        </p:nvSpPr>
        <p:spPr>
          <a:xfrm>
            <a:off x="6532368" y="3889841"/>
            <a:ext cx="4995951" cy="2544592"/>
          </a:xfrm>
          <a:prstGeom prst="rect">
            <a:avLst/>
          </a:prstGeom>
        </p:spPr>
        <p:txBody>
          <a:bodyPr vert="horz" lIns="91440" tIns="45720" rIns="91440" bIns="45720" rtlCol="0">
            <a:norm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49" name="Group 48">
            <a:extLst>
              <a:ext uri="{FF2B5EF4-FFF2-40B4-BE49-F238E27FC236}">
                <a16:creationId xmlns:a16="http://schemas.microsoft.com/office/drawing/2014/main" id="{17C7D673-B8B5-A14F-AD3B-750563CECBBE}"/>
              </a:ext>
            </a:extLst>
          </p:cNvPr>
          <p:cNvGrpSpPr/>
          <p:nvPr userDrawn="1"/>
        </p:nvGrpSpPr>
        <p:grpSpPr>
          <a:xfrm>
            <a:off x="11265054" y="478181"/>
            <a:ext cx="245842" cy="245842"/>
            <a:chOff x="0" y="0"/>
            <a:chExt cx="6858000" cy="6858000"/>
          </a:xfrm>
          <a:solidFill>
            <a:schemeClr val="bg1"/>
          </a:solidFill>
        </p:grpSpPr>
        <p:sp>
          <p:nvSpPr>
            <p:cNvPr id="58" name="Rectangle 57">
              <a:extLst>
                <a:ext uri="{FF2B5EF4-FFF2-40B4-BE49-F238E27FC236}">
                  <a16:creationId xmlns:a16="http://schemas.microsoft.com/office/drawing/2014/main" id="{E1136B84-1969-F54E-8CE4-F381F9A01D8C}"/>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995F5D4C-83D0-F344-8C62-90925F3BCCE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38E8C6D-9E5F-E545-8A39-5A0BE1FBC599}"/>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D0961B5-72EE-2E4E-9E2B-13150BC70C91}"/>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15CE04B6-1145-2142-AC0E-3531FB45786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Footer Placeholder 4">
            <a:extLst>
              <a:ext uri="{FF2B5EF4-FFF2-40B4-BE49-F238E27FC236}">
                <a16:creationId xmlns:a16="http://schemas.microsoft.com/office/drawing/2014/main" id="{7D3F764D-8A4F-8E41-B27D-D52317B2CB0E}"/>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 name="Title 2">
            <a:extLst>
              <a:ext uri="{FF2B5EF4-FFF2-40B4-BE49-F238E27FC236}">
                <a16:creationId xmlns:a16="http://schemas.microsoft.com/office/drawing/2014/main" id="{3D81EBC7-7036-764B-B925-B5A27036E96D}"/>
              </a:ext>
            </a:extLst>
          </p:cNvPr>
          <p:cNvSpPr>
            <a:spLocks noGrp="1"/>
          </p:cNvSpPr>
          <p:nvPr>
            <p:ph type="title"/>
          </p:nvPr>
        </p:nvSpPr>
        <p:spPr/>
        <p:txBody>
          <a:body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61161886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 column highlight white">
    <p:bg>
      <p:bgPr>
        <a:solidFill>
          <a:schemeClr val="tx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53426EF4-CE4A-6D4D-BA4B-93DA3C16E0E1}"/>
              </a:ext>
            </a:extLst>
          </p:cNvPr>
          <p:cNvSpPr/>
          <p:nvPr userDrawn="1"/>
        </p:nvSpPr>
        <p:spPr>
          <a:xfrm>
            <a:off x="-15190" y="3403601"/>
            <a:ext cx="4079190" cy="34797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15875" y="1677971"/>
            <a:ext cx="12207875" cy="1316054"/>
          </a:xfrm>
        </p:spPr>
        <p:txBody>
          <a:bodyPr>
            <a:normAutofit/>
          </a:bodyPr>
          <a:lstStyle>
            <a:lvl1pPr algn="ctr">
              <a:lnSpc>
                <a:spcPct val="100000"/>
              </a:lnSpc>
              <a:defRPr sz="36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Main Heading here</a:t>
            </a:r>
            <a:endParaRPr lang="en-US" dirty="0"/>
          </a:p>
        </p:txBody>
      </p:sp>
      <p:sp>
        <p:nvSpPr>
          <p:cNvPr id="22" name="Rectangle 21">
            <a:extLst>
              <a:ext uri="{FF2B5EF4-FFF2-40B4-BE49-F238E27FC236}">
                <a16:creationId xmlns:a16="http://schemas.microsoft.com/office/drawing/2014/main" id="{0B0F5CE0-DAF1-9742-8A14-001A601449B6}"/>
              </a:ext>
            </a:extLst>
          </p:cNvPr>
          <p:cNvSpPr/>
          <p:nvPr userDrawn="1"/>
        </p:nvSpPr>
        <p:spPr>
          <a:xfrm>
            <a:off x="4048467" y="3403602"/>
            <a:ext cx="4079190" cy="34543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A587D98-587D-D047-8BFB-612DFD800922}"/>
              </a:ext>
            </a:extLst>
          </p:cNvPr>
          <p:cNvSpPr/>
          <p:nvPr userDrawn="1"/>
        </p:nvSpPr>
        <p:spPr>
          <a:xfrm>
            <a:off x="8127657" y="3403602"/>
            <a:ext cx="4079190" cy="345439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E5447068-AC36-604C-9D1E-4BE8CB169564}"/>
              </a:ext>
            </a:extLst>
          </p:cNvPr>
          <p:cNvCxnSpPr>
            <a:cxnSpLocks/>
          </p:cNvCxnSpPr>
          <p:nvPr userDrawn="1"/>
        </p:nvCxnSpPr>
        <p:spPr>
          <a:xfrm>
            <a:off x="481174" y="4791626"/>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5" name="Text Placeholder 27">
            <a:extLst>
              <a:ext uri="{FF2B5EF4-FFF2-40B4-BE49-F238E27FC236}">
                <a16:creationId xmlns:a16="http://schemas.microsoft.com/office/drawing/2014/main" id="{26D77255-8358-C144-A84B-9FADA82771CC}"/>
              </a:ext>
            </a:extLst>
          </p:cNvPr>
          <p:cNvSpPr>
            <a:spLocks noGrp="1"/>
          </p:cNvSpPr>
          <p:nvPr>
            <p:ph type="body" sz="quarter" idx="15" hasCustomPrompt="1"/>
          </p:nvPr>
        </p:nvSpPr>
        <p:spPr>
          <a:xfrm>
            <a:off x="468324" y="4083069"/>
            <a:ext cx="3181366" cy="534341"/>
          </a:xfrm>
        </p:spPr>
        <p:txBody>
          <a:bodyPr lIns="0">
            <a:normAutofit/>
          </a:bodyPr>
          <a:lstStyle>
            <a:lvl1pPr>
              <a:defRPr sz="1600" b="1"/>
            </a:lvl1pPr>
          </a:lstStyle>
          <a:p>
            <a:pPr lvl="0"/>
            <a:r>
              <a:rPr lang="en-GB" dirty="0"/>
              <a:t>Headline copy can go here</a:t>
            </a:r>
            <a:endParaRPr lang="en-US" dirty="0"/>
          </a:p>
        </p:txBody>
      </p:sp>
      <p:cxnSp>
        <p:nvCxnSpPr>
          <p:cNvPr id="26" name="Straight Connector 25">
            <a:extLst>
              <a:ext uri="{FF2B5EF4-FFF2-40B4-BE49-F238E27FC236}">
                <a16:creationId xmlns:a16="http://schemas.microsoft.com/office/drawing/2014/main" id="{39392CCB-C855-B84A-8725-8E5AB2328F63}"/>
              </a:ext>
            </a:extLst>
          </p:cNvPr>
          <p:cNvCxnSpPr>
            <a:cxnSpLocks/>
          </p:cNvCxnSpPr>
          <p:nvPr userDrawn="1"/>
        </p:nvCxnSpPr>
        <p:spPr>
          <a:xfrm>
            <a:off x="481174" y="6137826"/>
            <a:ext cx="31665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7" name="Text Placeholder 27">
            <a:extLst>
              <a:ext uri="{FF2B5EF4-FFF2-40B4-BE49-F238E27FC236}">
                <a16:creationId xmlns:a16="http://schemas.microsoft.com/office/drawing/2014/main" id="{6B437102-9608-5747-AA11-9184440BB21E}"/>
              </a:ext>
            </a:extLst>
          </p:cNvPr>
          <p:cNvSpPr>
            <a:spLocks noGrp="1"/>
          </p:cNvSpPr>
          <p:nvPr>
            <p:ph type="body" sz="quarter" idx="16" hasCustomPrompt="1"/>
          </p:nvPr>
        </p:nvSpPr>
        <p:spPr>
          <a:xfrm>
            <a:off x="468324" y="4933403"/>
            <a:ext cx="3181366" cy="1052021"/>
          </a:xfrm>
        </p:spPr>
        <p:txBody>
          <a:bodyPr lIns="0">
            <a:normAutofit/>
          </a:bodyPr>
          <a:lstStyle>
            <a:lvl1pPr>
              <a:defRPr sz="1300" b="0"/>
            </a:lvl1pPr>
          </a:lstStyle>
          <a:p>
            <a:pPr lvl="0"/>
            <a:r>
              <a:rPr lang="en-GB" dirty="0"/>
              <a:t>Highlight copy here</a:t>
            </a:r>
            <a:endParaRPr lang="en-US" dirty="0"/>
          </a:p>
        </p:txBody>
      </p:sp>
      <p:cxnSp>
        <p:nvCxnSpPr>
          <p:cNvPr id="28" name="Straight Connector 27">
            <a:extLst>
              <a:ext uri="{FF2B5EF4-FFF2-40B4-BE49-F238E27FC236}">
                <a16:creationId xmlns:a16="http://schemas.microsoft.com/office/drawing/2014/main" id="{9783B204-73B0-0547-B39B-96EC8C261785}"/>
              </a:ext>
            </a:extLst>
          </p:cNvPr>
          <p:cNvCxnSpPr>
            <a:cxnSpLocks/>
          </p:cNvCxnSpPr>
          <p:nvPr userDrawn="1"/>
        </p:nvCxnSpPr>
        <p:spPr>
          <a:xfrm>
            <a:off x="4472031" y="4791626"/>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29" name="Text Placeholder 27">
            <a:extLst>
              <a:ext uri="{FF2B5EF4-FFF2-40B4-BE49-F238E27FC236}">
                <a16:creationId xmlns:a16="http://schemas.microsoft.com/office/drawing/2014/main" id="{99CD4764-8729-4443-B03F-6B0C4789D220}"/>
              </a:ext>
            </a:extLst>
          </p:cNvPr>
          <p:cNvSpPr>
            <a:spLocks noGrp="1"/>
          </p:cNvSpPr>
          <p:nvPr>
            <p:ph type="body" sz="quarter" idx="17" hasCustomPrompt="1"/>
          </p:nvPr>
        </p:nvSpPr>
        <p:spPr>
          <a:xfrm>
            <a:off x="4459181" y="4083069"/>
            <a:ext cx="3181366" cy="534341"/>
          </a:xfrm>
        </p:spPr>
        <p:txBody>
          <a:bodyPr lIns="0">
            <a:normAutofit/>
          </a:bodyPr>
          <a:lstStyle>
            <a:lvl1pPr>
              <a:defRPr sz="1600" b="1"/>
            </a:lvl1pPr>
          </a:lstStyle>
          <a:p>
            <a:pPr lvl="0"/>
            <a:r>
              <a:rPr lang="en-GB" dirty="0"/>
              <a:t>Headline copy can go here</a:t>
            </a:r>
            <a:endParaRPr lang="en-US" dirty="0"/>
          </a:p>
        </p:txBody>
      </p:sp>
      <p:cxnSp>
        <p:nvCxnSpPr>
          <p:cNvPr id="30" name="Straight Connector 29">
            <a:extLst>
              <a:ext uri="{FF2B5EF4-FFF2-40B4-BE49-F238E27FC236}">
                <a16:creationId xmlns:a16="http://schemas.microsoft.com/office/drawing/2014/main" id="{8EE370C4-FC8E-6046-B7B4-9913BD8FEE6F}"/>
              </a:ext>
            </a:extLst>
          </p:cNvPr>
          <p:cNvCxnSpPr>
            <a:cxnSpLocks/>
          </p:cNvCxnSpPr>
          <p:nvPr userDrawn="1"/>
        </p:nvCxnSpPr>
        <p:spPr>
          <a:xfrm>
            <a:off x="4472031" y="6137826"/>
            <a:ext cx="31665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Text Placeholder 27">
            <a:extLst>
              <a:ext uri="{FF2B5EF4-FFF2-40B4-BE49-F238E27FC236}">
                <a16:creationId xmlns:a16="http://schemas.microsoft.com/office/drawing/2014/main" id="{67C167C7-9AA5-A44A-9F97-B146D5DB0F75}"/>
              </a:ext>
            </a:extLst>
          </p:cNvPr>
          <p:cNvSpPr>
            <a:spLocks noGrp="1"/>
          </p:cNvSpPr>
          <p:nvPr>
            <p:ph type="body" sz="quarter" idx="18" hasCustomPrompt="1"/>
          </p:nvPr>
        </p:nvSpPr>
        <p:spPr>
          <a:xfrm>
            <a:off x="4459181" y="4933403"/>
            <a:ext cx="3181366" cy="1052021"/>
          </a:xfrm>
        </p:spPr>
        <p:txBody>
          <a:bodyPr lIns="0">
            <a:normAutofit/>
          </a:bodyPr>
          <a:lstStyle>
            <a:lvl1pPr>
              <a:defRPr sz="1300" b="0"/>
            </a:lvl1pPr>
          </a:lstStyle>
          <a:p>
            <a:pPr lvl="0"/>
            <a:r>
              <a:rPr lang="en-GB" dirty="0"/>
              <a:t>Highlight copy here</a:t>
            </a:r>
            <a:endParaRPr lang="en-US" dirty="0"/>
          </a:p>
        </p:txBody>
      </p:sp>
      <p:cxnSp>
        <p:nvCxnSpPr>
          <p:cNvPr id="35" name="Straight Connector 34">
            <a:extLst>
              <a:ext uri="{FF2B5EF4-FFF2-40B4-BE49-F238E27FC236}">
                <a16:creationId xmlns:a16="http://schemas.microsoft.com/office/drawing/2014/main" id="{E5C4AC7D-B75A-F541-9CEA-25DC982F9D8C}"/>
              </a:ext>
            </a:extLst>
          </p:cNvPr>
          <p:cNvCxnSpPr>
            <a:cxnSpLocks/>
          </p:cNvCxnSpPr>
          <p:nvPr userDrawn="1"/>
        </p:nvCxnSpPr>
        <p:spPr>
          <a:xfrm>
            <a:off x="8563092" y="4791626"/>
            <a:ext cx="3166591"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Text Placeholder 27">
            <a:extLst>
              <a:ext uri="{FF2B5EF4-FFF2-40B4-BE49-F238E27FC236}">
                <a16:creationId xmlns:a16="http://schemas.microsoft.com/office/drawing/2014/main" id="{FFC16B96-955C-0947-A83E-45818ACE9E84}"/>
              </a:ext>
            </a:extLst>
          </p:cNvPr>
          <p:cNvSpPr>
            <a:spLocks noGrp="1"/>
          </p:cNvSpPr>
          <p:nvPr>
            <p:ph type="body" sz="quarter" idx="19" hasCustomPrompt="1"/>
          </p:nvPr>
        </p:nvSpPr>
        <p:spPr>
          <a:xfrm>
            <a:off x="8550242" y="4083069"/>
            <a:ext cx="3181366" cy="534341"/>
          </a:xfrm>
        </p:spPr>
        <p:txBody>
          <a:bodyPr lIns="0">
            <a:normAutofit/>
          </a:bodyPr>
          <a:lstStyle>
            <a:lvl1pPr>
              <a:defRPr sz="1600" b="1"/>
            </a:lvl1pPr>
          </a:lstStyle>
          <a:p>
            <a:pPr lvl="0"/>
            <a:r>
              <a:rPr lang="en-GB" dirty="0"/>
              <a:t>Headline copy can go here</a:t>
            </a:r>
            <a:endParaRPr lang="en-US" dirty="0"/>
          </a:p>
        </p:txBody>
      </p:sp>
      <p:cxnSp>
        <p:nvCxnSpPr>
          <p:cNvPr id="37" name="Straight Connector 36">
            <a:extLst>
              <a:ext uri="{FF2B5EF4-FFF2-40B4-BE49-F238E27FC236}">
                <a16:creationId xmlns:a16="http://schemas.microsoft.com/office/drawing/2014/main" id="{5A4FF737-7BE5-D54F-A6C4-BADE9DB70537}"/>
              </a:ext>
            </a:extLst>
          </p:cNvPr>
          <p:cNvCxnSpPr>
            <a:cxnSpLocks/>
          </p:cNvCxnSpPr>
          <p:nvPr userDrawn="1"/>
        </p:nvCxnSpPr>
        <p:spPr>
          <a:xfrm>
            <a:off x="8563092" y="6137826"/>
            <a:ext cx="3166591" cy="0"/>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38" name="Text Placeholder 27">
            <a:extLst>
              <a:ext uri="{FF2B5EF4-FFF2-40B4-BE49-F238E27FC236}">
                <a16:creationId xmlns:a16="http://schemas.microsoft.com/office/drawing/2014/main" id="{EE0BCCDE-6A36-4742-9D7E-DA306279963B}"/>
              </a:ext>
            </a:extLst>
          </p:cNvPr>
          <p:cNvSpPr>
            <a:spLocks noGrp="1"/>
          </p:cNvSpPr>
          <p:nvPr>
            <p:ph type="body" sz="quarter" idx="20" hasCustomPrompt="1"/>
          </p:nvPr>
        </p:nvSpPr>
        <p:spPr>
          <a:xfrm>
            <a:off x="8550242" y="4933403"/>
            <a:ext cx="3181366" cy="1052021"/>
          </a:xfrm>
        </p:spPr>
        <p:txBody>
          <a:bodyPr lIns="0">
            <a:normAutofit/>
          </a:bodyPr>
          <a:lstStyle>
            <a:lvl1pPr>
              <a:defRPr sz="1300" b="0"/>
            </a:lvl1pPr>
          </a:lstStyle>
          <a:p>
            <a:pPr lvl="0"/>
            <a:r>
              <a:rPr lang="en-GB" dirty="0"/>
              <a:t>Highlight copy here</a:t>
            </a:r>
            <a:endParaRPr lang="en-US" dirty="0"/>
          </a:p>
        </p:txBody>
      </p:sp>
      <p:sp>
        <p:nvSpPr>
          <p:cNvPr id="31" name="Footer Placeholder 4">
            <a:extLst>
              <a:ext uri="{FF2B5EF4-FFF2-40B4-BE49-F238E27FC236}">
                <a16:creationId xmlns:a16="http://schemas.microsoft.com/office/drawing/2014/main" id="{5EA04CE9-518E-6C47-91ED-0D170D773B8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grpSp>
        <p:nvGrpSpPr>
          <p:cNvPr id="32" name="Group 31">
            <a:extLst>
              <a:ext uri="{FF2B5EF4-FFF2-40B4-BE49-F238E27FC236}">
                <a16:creationId xmlns:a16="http://schemas.microsoft.com/office/drawing/2014/main" id="{C8F2875D-A5AE-9642-966A-DE3D7ECEF459}"/>
              </a:ext>
            </a:extLst>
          </p:cNvPr>
          <p:cNvGrpSpPr/>
          <p:nvPr userDrawn="1"/>
        </p:nvGrpSpPr>
        <p:grpSpPr>
          <a:xfrm>
            <a:off x="11283024" y="492407"/>
            <a:ext cx="245842" cy="245842"/>
            <a:chOff x="0" y="0"/>
            <a:chExt cx="6858000" cy="6858000"/>
          </a:xfrm>
          <a:solidFill>
            <a:schemeClr val="bg1"/>
          </a:solidFill>
        </p:grpSpPr>
        <p:sp>
          <p:nvSpPr>
            <p:cNvPr id="33" name="Rectangle 32">
              <a:extLst>
                <a:ext uri="{FF2B5EF4-FFF2-40B4-BE49-F238E27FC236}">
                  <a16:creationId xmlns:a16="http://schemas.microsoft.com/office/drawing/2014/main" id="{E7E5E983-B2AF-7249-B491-C5D1EE011E13}"/>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56451CC-AFC1-8F4E-9834-A90176737D5B}"/>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BC12299-F4BB-9444-8B22-59C7B5DB8864}"/>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C4A270D-9EB1-D545-A456-BEBD448928BB}"/>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99B0FEF0-FD2A-F943-82F0-D90EA483857C}"/>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3967168060"/>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Layout_Green">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15E3B72-23D2-7940-B989-33D6780F8AA4}"/>
              </a:ext>
            </a:extLst>
          </p:cNvPr>
          <p:cNvSpPr/>
          <p:nvPr userDrawn="1"/>
        </p:nvSpPr>
        <p:spPr>
          <a:xfrm flipH="1">
            <a:off x="0" y="0"/>
            <a:ext cx="532874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3067F16-9761-1449-ABD0-8D1A6F13A6D5}"/>
              </a:ext>
            </a:extLst>
          </p:cNvPr>
          <p:cNvSpPr>
            <a:spLocks noGrp="1"/>
          </p:cNvSpPr>
          <p:nvPr>
            <p:ph type="title" hasCustomPrompt="1"/>
          </p:nvPr>
        </p:nvSpPr>
        <p:spPr>
          <a:xfrm>
            <a:off x="742537" y="1569195"/>
            <a:ext cx="10491879" cy="722060"/>
          </a:xfrm>
        </p:spPr>
        <p:txBody>
          <a:bodyPr>
            <a:noAutofit/>
          </a:bodyPr>
          <a:lstStyle>
            <a:lvl1pPr>
              <a:defRPr sz="4400"/>
            </a:lvl1pPr>
          </a:lstStyle>
          <a:p>
            <a:r>
              <a:rPr lang="en-GB" dirty="0"/>
              <a:t>Agenda</a:t>
            </a:r>
            <a:endParaRPr lang="en-US" dirty="0"/>
          </a:p>
        </p:txBody>
      </p:sp>
      <p:sp>
        <p:nvSpPr>
          <p:cNvPr id="7" name="Content Placeholder 6">
            <a:extLst>
              <a:ext uri="{FF2B5EF4-FFF2-40B4-BE49-F238E27FC236}">
                <a16:creationId xmlns:a16="http://schemas.microsoft.com/office/drawing/2014/main" id="{48860ABF-25AB-554B-8D4B-6985FB8B3B86}"/>
              </a:ext>
            </a:extLst>
          </p:cNvPr>
          <p:cNvSpPr>
            <a:spLocks noGrp="1"/>
          </p:cNvSpPr>
          <p:nvPr>
            <p:ph sz="quarter" idx="10" hasCustomPrompt="1"/>
          </p:nvPr>
        </p:nvSpPr>
        <p:spPr>
          <a:xfrm>
            <a:off x="4634898" y="3637851"/>
            <a:ext cx="504659" cy="2922588"/>
          </a:xfrm>
        </p:spPr>
        <p:txBody>
          <a:bodyPr/>
          <a:lstStyle>
            <a:lvl1pPr>
              <a:defRPr sz="1600" b="1"/>
            </a:lvl1pPr>
          </a:lstStyle>
          <a:p>
            <a:pPr lvl="0"/>
            <a:r>
              <a:rPr lang="en-GB" dirty="0"/>
              <a:t>01</a:t>
            </a:r>
          </a:p>
          <a:p>
            <a:pPr lvl="0"/>
            <a:endParaRPr lang="en-GB" dirty="0"/>
          </a:p>
          <a:p>
            <a:pPr lvl="0"/>
            <a:r>
              <a:rPr lang="en-GB" dirty="0"/>
              <a:t>02</a:t>
            </a:r>
          </a:p>
          <a:p>
            <a:pPr lvl="0"/>
            <a:endParaRPr lang="en-GB" dirty="0"/>
          </a:p>
          <a:p>
            <a:pPr lvl="0"/>
            <a:r>
              <a:rPr lang="en-GB" dirty="0"/>
              <a:t>03</a:t>
            </a:r>
          </a:p>
          <a:p>
            <a:pPr lvl="0"/>
            <a:endParaRPr lang="en-GB" dirty="0"/>
          </a:p>
          <a:p>
            <a:pPr lvl="0"/>
            <a:r>
              <a:rPr lang="en-GB" dirty="0"/>
              <a:t>04</a:t>
            </a:r>
            <a:endParaRPr lang="en-US" dirty="0"/>
          </a:p>
        </p:txBody>
      </p:sp>
      <p:sp>
        <p:nvSpPr>
          <p:cNvPr id="8" name="Content Placeholder 6">
            <a:extLst>
              <a:ext uri="{FF2B5EF4-FFF2-40B4-BE49-F238E27FC236}">
                <a16:creationId xmlns:a16="http://schemas.microsoft.com/office/drawing/2014/main" id="{5464CDDE-F5CE-944E-AA66-273D3CEC902B}"/>
              </a:ext>
            </a:extLst>
          </p:cNvPr>
          <p:cNvSpPr>
            <a:spLocks noGrp="1"/>
          </p:cNvSpPr>
          <p:nvPr>
            <p:ph sz="quarter" idx="11" hasCustomPrompt="1"/>
          </p:nvPr>
        </p:nvSpPr>
        <p:spPr>
          <a:xfrm>
            <a:off x="5591339" y="3637851"/>
            <a:ext cx="4750840" cy="2922588"/>
          </a:xfrm>
        </p:spPr>
        <p:txBody>
          <a:bodyPr/>
          <a:lstStyle>
            <a:lvl1pPr>
              <a:defRPr sz="1600" b="0"/>
            </a:lvl1pPr>
          </a:lstStyle>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a:p>
            <a:pPr lvl="0"/>
            <a:endParaRPr lang="en-GB" dirty="0"/>
          </a:p>
          <a:p>
            <a:pPr lvl="0"/>
            <a:r>
              <a:rPr lang="en-GB" dirty="0"/>
              <a:t>Insert Title here</a:t>
            </a:r>
          </a:p>
        </p:txBody>
      </p:sp>
      <p:grpSp>
        <p:nvGrpSpPr>
          <p:cNvPr id="9" name="Group 8">
            <a:extLst>
              <a:ext uri="{FF2B5EF4-FFF2-40B4-BE49-F238E27FC236}">
                <a16:creationId xmlns:a16="http://schemas.microsoft.com/office/drawing/2014/main" id="{EF8D2BCB-8AE6-EC4A-8753-519BEFA891F5}"/>
              </a:ext>
            </a:extLst>
          </p:cNvPr>
          <p:cNvGrpSpPr/>
          <p:nvPr userDrawn="1"/>
        </p:nvGrpSpPr>
        <p:grpSpPr>
          <a:xfrm>
            <a:off x="11283024" y="492407"/>
            <a:ext cx="245842" cy="245842"/>
            <a:chOff x="0" y="0"/>
            <a:chExt cx="6858000" cy="6858000"/>
          </a:xfrm>
          <a:solidFill>
            <a:schemeClr val="bg2"/>
          </a:solidFill>
        </p:grpSpPr>
        <p:sp>
          <p:nvSpPr>
            <p:cNvPr id="10" name="Rectangle 9">
              <a:extLst>
                <a:ext uri="{FF2B5EF4-FFF2-40B4-BE49-F238E27FC236}">
                  <a16:creationId xmlns:a16="http://schemas.microsoft.com/office/drawing/2014/main" id="{9FA78E67-DE4B-764A-BDED-CC532B0BC509}"/>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F1414A-D338-424B-A0EF-A84465B940FF}"/>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622A713-C413-5042-99A6-F1939CB3771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8065352-3036-1B48-9DDB-072E5D30F4BB}"/>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DAEB6AF-E502-DB42-A0B8-E5FB71834A72}"/>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12567954"/>
      </p:ext>
    </p:extLst>
  </p:cSld>
  <p:clrMapOvr>
    <a:masterClrMapping/>
  </p:clrMapOvr>
  <p:transition>
    <p:fade/>
  </p:transition>
  <p:extLst>
    <p:ext uri="{DCECCB84-F9BA-43D5-87BE-67443E8EF086}">
      <p15:sldGuideLst xmlns:p15="http://schemas.microsoft.com/office/powerpoint/2012/main">
        <p15:guide id="1" orient="horz" pos="1349">
          <p15:clr>
            <a:srgbClr val="FBAE40"/>
          </p15:clr>
        </p15:guide>
        <p15:guide id="2" orient="horz" pos="1512">
          <p15:clr>
            <a:srgbClr val="FBAE40"/>
          </p15:clr>
        </p15:guide>
        <p15:guide id="3" pos="754">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ullquote on side_purple">
    <p:bg>
      <p:bgPr>
        <a:solidFill>
          <a:schemeClr val="accent6"/>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587D98-587D-D047-8BFB-612DFD800922}"/>
              </a:ext>
            </a:extLst>
          </p:cNvPr>
          <p:cNvSpPr/>
          <p:nvPr userDrawn="1"/>
        </p:nvSpPr>
        <p:spPr>
          <a:xfrm flipH="1">
            <a:off x="0" y="0"/>
            <a:ext cx="73362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 Placeholder 27">
            <a:extLst>
              <a:ext uri="{FF2B5EF4-FFF2-40B4-BE49-F238E27FC236}">
                <a16:creationId xmlns:a16="http://schemas.microsoft.com/office/drawing/2014/main" id="{FFC16B96-955C-0947-A83E-45818ACE9E84}"/>
              </a:ext>
            </a:extLst>
          </p:cNvPr>
          <p:cNvSpPr>
            <a:spLocks noGrp="1"/>
          </p:cNvSpPr>
          <p:nvPr>
            <p:ph type="body" sz="quarter" idx="19" hasCustomPrompt="1"/>
          </p:nvPr>
        </p:nvSpPr>
        <p:spPr>
          <a:xfrm>
            <a:off x="647943" y="2126621"/>
            <a:ext cx="5448055" cy="534341"/>
          </a:xfrm>
        </p:spPr>
        <p:txBody>
          <a:bodyPr lIns="0">
            <a:normAutofit/>
          </a:bodyPr>
          <a:lstStyle>
            <a:lvl1pPr>
              <a:defRPr sz="1600" b="1"/>
            </a:lvl1pPr>
          </a:lstStyle>
          <a:p>
            <a:pPr lvl="0"/>
            <a:r>
              <a:rPr lang="en-GB" dirty="0"/>
              <a:t>Headline copy can go here</a:t>
            </a:r>
            <a:endParaRPr lang="en-US" dirty="0"/>
          </a:p>
        </p:txBody>
      </p:sp>
      <p:sp>
        <p:nvSpPr>
          <p:cNvPr id="38" name="Text Placeholder 27">
            <a:extLst>
              <a:ext uri="{FF2B5EF4-FFF2-40B4-BE49-F238E27FC236}">
                <a16:creationId xmlns:a16="http://schemas.microsoft.com/office/drawing/2014/main" id="{EE0BCCDE-6A36-4742-9D7E-DA306279963B}"/>
              </a:ext>
            </a:extLst>
          </p:cNvPr>
          <p:cNvSpPr>
            <a:spLocks noGrp="1"/>
          </p:cNvSpPr>
          <p:nvPr>
            <p:ph type="body" sz="quarter" idx="20" hasCustomPrompt="1"/>
          </p:nvPr>
        </p:nvSpPr>
        <p:spPr>
          <a:xfrm>
            <a:off x="647944" y="2813364"/>
            <a:ext cx="5448056" cy="2985552"/>
          </a:xfrm>
        </p:spPr>
        <p:txBody>
          <a:bodyPr lIns="0">
            <a:normAutofit/>
          </a:bodyPr>
          <a:lstStyle>
            <a:lvl1pPr>
              <a:defRPr sz="1300" b="0"/>
            </a:lvl1pPr>
          </a:lstStyle>
          <a:p>
            <a:pPr lvl="0"/>
            <a:r>
              <a:rPr lang="en-GB" dirty="0"/>
              <a:t>Highlight copy here</a:t>
            </a:r>
            <a:endParaRPr lang="en-US" dirty="0"/>
          </a:p>
        </p:txBody>
      </p:sp>
      <p:sp>
        <p:nvSpPr>
          <p:cNvPr id="31" name="Footer Placeholder 4">
            <a:extLst>
              <a:ext uri="{FF2B5EF4-FFF2-40B4-BE49-F238E27FC236}">
                <a16:creationId xmlns:a16="http://schemas.microsoft.com/office/drawing/2014/main" id="{5EA04CE9-518E-6C47-91ED-0D170D773B8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2" name="Text Placeholder 4">
            <a:extLst>
              <a:ext uri="{FF2B5EF4-FFF2-40B4-BE49-F238E27FC236}">
                <a16:creationId xmlns:a16="http://schemas.microsoft.com/office/drawing/2014/main" id="{EE0A5CD6-1487-824D-8B5A-0ED0C00F72D7}"/>
              </a:ext>
            </a:extLst>
          </p:cNvPr>
          <p:cNvSpPr>
            <a:spLocks noGrp="1"/>
          </p:cNvSpPr>
          <p:nvPr>
            <p:ph type="body" sz="quarter" idx="22" hasCustomPrompt="1"/>
          </p:nvPr>
        </p:nvSpPr>
        <p:spPr>
          <a:xfrm>
            <a:off x="6786415" y="738249"/>
            <a:ext cx="3731172" cy="3475393"/>
          </a:xfrm>
        </p:spPr>
        <p:txBody>
          <a:bodyPr>
            <a:noAutofit/>
          </a:bodyPr>
          <a:lstStyle>
            <a:lvl1pPr algn="l">
              <a:lnSpc>
                <a:spcPct val="100000"/>
              </a:lnSpc>
              <a:defRPr sz="30000" b="1">
                <a:solidFill>
                  <a:schemeClr val="tx1"/>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a:t>
            </a:r>
            <a:endParaRPr lang="en-US" dirty="0"/>
          </a:p>
        </p:txBody>
      </p: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7945821" y="2168094"/>
            <a:ext cx="3731172" cy="3475393"/>
          </a:xfrm>
        </p:spPr>
        <p:txBody>
          <a:bodyPr>
            <a:normAutofit/>
          </a:bodyPr>
          <a:lstStyle>
            <a:lvl1pPr algn="l">
              <a:lnSpc>
                <a:spcPct val="100000"/>
              </a:lnSpc>
              <a:defRPr sz="24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Quote copy will go here</a:t>
            </a:r>
          </a:p>
          <a:p>
            <a:pPr lvl="0"/>
            <a:r>
              <a:rPr lang="en-GB" dirty="0"/>
              <a:t>In more than one line</a:t>
            </a:r>
            <a:endParaRPr lang="en-US" dirty="0"/>
          </a:p>
        </p:txBody>
      </p:sp>
    </p:spTree>
    <p:extLst>
      <p:ext uri="{BB962C8B-B14F-4D97-AF65-F5344CB8AC3E}">
        <p14:creationId xmlns:p14="http://schemas.microsoft.com/office/powerpoint/2010/main" val="273893106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ullquote on side_turq">
    <p:bg>
      <p:bgPr>
        <a:solidFill>
          <a:schemeClr val="accent2"/>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587D98-587D-D047-8BFB-612DFD800922}"/>
              </a:ext>
            </a:extLst>
          </p:cNvPr>
          <p:cNvSpPr/>
          <p:nvPr userDrawn="1"/>
        </p:nvSpPr>
        <p:spPr>
          <a:xfrm flipH="1">
            <a:off x="0" y="0"/>
            <a:ext cx="73362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 Placeholder 27">
            <a:extLst>
              <a:ext uri="{FF2B5EF4-FFF2-40B4-BE49-F238E27FC236}">
                <a16:creationId xmlns:a16="http://schemas.microsoft.com/office/drawing/2014/main" id="{FFC16B96-955C-0947-A83E-45818ACE9E84}"/>
              </a:ext>
            </a:extLst>
          </p:cNvPr>
          <p:cNvSpPr>
            <a:spLocks noGrp="1"/>
          </p:cNvSpPr>
          <p:nvPr>
            <p:ph type="body" sz="quarter" idx="19" hasCustomPrompt="1"/>
          </p:nvPr>
        </p:nvSpPr>
        <p:spPr>
          <a:xfrm>
            <a:off x="647943" y="2126621"/>
            <a:ext cx="5448055" cy="534341"/>
          </a:xfrm>
        </p:spPr>
        <p:txBody>
          <a:bodyPr lIns="0">
            <a:normAutofit/>
          </a:bodyPr>
          <a:lstStyle>
            <a:lvl1pPr>
              <a:defRPr sz="1600" b="1"/>
            </a:lvl1pPr>
          </a:lstStyle>
          <a:p>
            <a:pPr lvl="0"/>
            <a:r>
              <a:rPr lang="en-GB" dirty="0"/>
              <a:t>Headline copy can go here</a:t>
            </a:r>
            <a:endParaRPr lang="en-US" dirty="0"/>
          </a:p>
        </p:txBody>
      </p:sp>
      <p:sp>
        <p:nvSpPr>
          <p:cNvPr id="38" name="Text Placeholder 27">
            <a:extLst>
              <a:ext uri="{FF2B5EF4-FFF2-40B4-BE49-F238E27FC236}">
                <a16:creationId xmlns:a16="http://schemas.microsoft.com/office/drawing/2014/main" id="{EE0BCCDE-6A36-4742-9D7E-DA306279963B}"/>
              </a:ext>
            </a:extLst>
          </p:cNvPr>
          <p:cNvSpPr>
            <a:spLocks noGrp="1"/>
          </p:cNvSpPr>
          <p:nvPr>
            <p:ph type="body" sz="quarter" idx="20" hasCustomPrompt="1"/>
          </p:nvPr>
        </p:nvSpPr>
        <p:spPr>
          <a:xfrm>
            <a:off x="647944" y="2813364"/>
            <a:ext cx="5448056" cy="2985552"/>
          </a:xfrm>
        </p:spPr>
        <p:txBody>
          <a:bodyPr lIns="0">
            <a:normAutofit/>
          </a:bodyPr>
          <a:lstStyle>
            <a:lvl1pPr>
              <a:defRPr sz="1300" b="0"/>
            </a:lvl1pPr>
          </a:lstStyle>
          <a:p>
            <a:pPr lvl="0"/>
            <a:r>
              <a:rPr lang="en-GB" dirty="0"/>
              <a:t>Highlight copy here</a:t>
            </a:r>
            <a:endParaRPr lang="en-US" dirty="0"/>
          </a:p>
        </p:txBody>
      </p:sp>
      <p:sp>
        <p:nvSpPr>
          <p:cNvPr id="31" name="Footer Placeholder 4">
            <a:extLst>
              <a:ext uri="{FF2B5EF4-FFF2-40B4-BE49-F238E27FC236}">
                <a16:creationId xmlns:a16="http://schemas.microsoft.com/office/drawing/2014/main" id="{5EA04CE9-518E-6C47-91ED-0D170D773B8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2" name="Text Placeholder 4">
            <a:extLst>
              <a:ext uri="{FF2B5EF4-FFF2-40B4-BE49-F238E27FC236}">
                <a16:creationId xmlns:a16="http://schemas.microsoft.com/office/drawing/2014/main" id="{EE0A5CD6-1487-824D-8B5A-0ED0C00F72D7}"/>
              </a:ext>
            </a:extLst>
          </p:cNvPr>
          <p:cNvSpPr>
            <a:spLocks noGrp="1"/>
          </p:cNvSpPr>
          <p:nvPr>
            <p:ph type="body" sz="quarter" idx="22" hasCustomPrompt="1"/>
          </p:nvPr>
        </p:nvSpPr>
        <p:spPr>
          <a:xfrm>
            <a:off x="6786415" y="738249"/>
            <a:ext cx="3731172" cy="3475393"/>
          </a:xfrm>
        </p:spPr>
        <p:txBody>
          <a:bodyPr>
            <a:noAutofit/>
          </a:bodyPr>
          <a:lstStyle>
            <a:lvl1pPr algn="l">
              <a:lnSpc>
                <a:spcPct val="100000"/>
              </a:lnSpc>
              <a:defRPr sz="30000" b="1">
                <a:solidFill>
                  <a:schemeClr val="tx1"/>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a:t>
            </a:r>
            <a:endParaRPr lang="en-US" dirty="0"/>
          </a:p>
        </p:txBody>
      </p: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7945821" y="2168094"/>
            <a:ext cx="3731172" cy="3475393"/>
          </a:xfrm>
        </p:spPr>
        <p:txBody>
          <a:bodyPr>
            <a:normAutofit/>
          </a:bodyPr>
          <a:lstStyle>
            <a:lvl1pPr algn="l">
              <a:lnSpc>
                <a:spcPct val="100000"/>
              </a:lnSpc>
              <a:defRPr sz="24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Quote copy will go here</a:t>
            </a:r>
          </a:p>
          <a:p>
            <a:pPr lvl="0"/>
            <a:r>
              <a:rPr lang="en-GB" dirty="0"/>
              <a:t>In more than one line</a:t>
            </a:r>
            <a:endParaRPr lang="en-US" dirty="0"/>
          </a:p>
        </p:txBody>
      </p:sp>
    </p:spTree>
    <p:extLst>
      <p:ext uri="{BB962C8B-B14F-4D97-AF65-F5344CB8AC3E}">
        <p14:creationId xmlns:p14="http://schemas.microsoft.com/office/powerpoint/2010/main" val="762689822"/>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ullquote on side_blue">
    <p:bg>
      <p:bgPr>
        <a:solidFill>
          <a:schemeClr val="accent3"/>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587D98-587D-D047-8BFB-612DFD800922}"/>
              </a:ext>
            </a:extLst>
          </p:cNvPr>
          <p:cNvSpPr/>
          <p:nvPr userDrawn="1"/>
        </p:nvSpPr>
        <p:spPr>
          <a:xfrm flipH="1">
            <a:off x="0" y="0"/>
            <a:ext cx="73362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 Placeholder 27">
            <a:extLst>
              <a:ext uri="{FF2B5EF4-FFF2-40B4-BE49-F238E27FC236}">
                <a16:creationId xmlns:a16="http://schemas.microsoft.com/office/drawing/2014/main" id="{FFC16B96-955C-0947-A83E-45818ACE9E84}"/>
              </a:ext>
            </a:extLst>
          </p:cNvPr>
          <p:cNvSpPr>
            <a:spLocks noGrp="1"/>
          </p:cNvSpPr>
          <p:nvPr>
            <p:ph type="body" sz="quarter" idx="19" hasCustomPrompt="1"/>
          </p:nvPr>
        </p:nvSpPr>
        <p:spPr>
          <a:xfrm>
            <a:off x="647943" y="2126621"/>
            <a:ext cx="5448055" cy="534341"/>
          </a:xfrm>
        </p:spPr>
        <p:txBody>
          <a:bodyPr lIns="0">
            <a:normAutofit/>
          </a:bodyPr>
          <a:lstStyle>
            <a:lvl1pPr>
              <a:defRPr sz="1600" b="1"/>
            </a:lvl1pPr>
          </a:lstStyle>
          <a:p>
            <a:pPr lvl="0"/>
            <a:r>
              <a:rPr lang="en-GB" dirty="0"/>
              <a:t>Headline copy can go here</a:t>
            </a:r>
            <a:endParaRPr lang="en-US" dirty="0"/>
          </a:p>
        </p:txBody>
      </p:sp>
      <p:sp>
        <p:nvSpPr>
          <p:cNvPr id="38" name="Text Placeholder 27">
            <a:extLst>
              <a:ext uri="{FF2B5EF4-FFF2-40B4-BE49-F238E27FC236}">
                <a16:creationId xmlns:a16="http://schemas.microsoft.com/office/drawing/2014/main" id="{EE0BCCDE-6A36-4742-9D7E-DA306279963B}"/>
              </a:ext>
            </a:extLst>
          </p:cNvPr>
          <p:cNvSpPr>
            <a:spLocks noGrp="1"/>
          </p:cNvSpPr>
          <p:nvPr>
            <p:ph type="body" sz="quarter" idx="20" hasCustomPrompt="1"/>
          </p:nvPr>
        </p:nvSpPr>
        <p:spPr>
          <a:xfrm>
            <a:off x="647944" y="2813364"/>
            <a:ext cx="5448056" cy="2985552"/>
          </a:xfrm>
        </p:spPr>
        <p:txBody>
          <a:bodyPr lIns="0">
            <a:normAutofit/>
          </a:bodyPr>
          <a:lstStyle>
            <a:lvl1pPr>
              <a:defRPr sz="1300" b="0"/>
            </a:lvl1pPr>
          </a:lstStyle>
          <a:p>
            <a:pPr lvl="0"/>
            <a:r>
              <a:rPr lang="en-GB" dirty="0"/>
              <a:t>Highlight copy here</a:t>
            </a:r>
            <a:endParaRPr lang="en-US" dirty="0"/>
          </a:p>
        </p:txBody>
      </p:sp>
      <p:sp>
        <p:nvSpPr>
          <p:cNvPr id="31" name="Footer Placeholder 4">
            <a:extLst>
              <a:ext uri="{FF2B5EF4-FFF2-40B4-BE49-F238E27FC236}">
                <a16:creationId xmlns:a16="http://schemas.microsoft.com/office/drawing/2014/main" id="{5EA04CE9-518E-6C47-91ED-0D170D773B8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2" name="Text Placeholder 4">
            <a:extLst>
              <a:ext uri="{FF2B5EF4-FFF2-40B4-BE49-F238E27FC236}">
                <a16:creationId xmlns:a16="http://schemas.microsoft.com/office/drawing/2014/main" id="{EE0A5CD6-1487-824D-8B5A-0ED0C00F72D7}"/>
              </a:ext>
            </a:extLst>
          </p:cNvPr>
          <p:cNvSpPr>
            <a:spLocks noGrp="1"/>
          </p:cNvSpPr>
          <p:nvPr>
            <p:ph type="body" sz="quarter" idx="22" hasCustomPrompt="1"/>
          </p:nvPr>
        </p:nvSpPr>
        <p:spPr>
          <a:xfrm>
            <a:off x="6786415" y="738249"/>
            <a:ext cx="3731172" cy="3475393"/>
          </a:xfrm>
        </p:spPr>
        <p:txBody>
          <a:bodyPr>
            <a:noAutofit/>
          </a:bodyPr>
          <a:lstStyle>
            <a:lvl1pPr algn="l">
              <a:lnSpc>
                <a:spcPct val="100000"/>
              </a:lnSpc>
              <a:defRPr sz="30000" b="1">
                <a:solidFill>
                  <a:schemeClr val="tx1"/>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a:t>
            </a:r>
            <a:endParaRPr lang="en-US" dirty="0"/>
          </a:p>
        </p:txBody>
      </p: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7945821" y="2168094"/>
            <a:ext cx="3731172" cy="3475393"/>
          </a:xfrm>
        </p:spPr>
        <p:txBody>
          <a:bodyPr>
            <a:normAutofit/>
          </a:bodyPr>
          <a:lstStyle>
            <a:lvl1pPr algn="l">
              <a:lnSpc>
                <a:spcPct val="100000"/>
              </a:lnSpc>
              <a:defRPr sz="24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Quote copy will go here</a:t>
            </a:r>
          </a:p>
          <a:p>
            <a:pPr lvl="0"/>
            <a:r>
              <a:rPr lang="en-GB" dirty="0"/>
              <a:t>In more than one line</a:t>
            </a:r>
            <a:endParaRPr lang="en-US" dirty="0"/>
          </a:p>
        </p:txBody>
      </p:sp>
    </p:spTree>
    <p:extLst>
      <p:ext uri="{BB962C8B-B14F-4D97-AF65-F5344CB8AC3E}">
        <p14:creationId xmlns:p14="http://schemas.microsoft.com/office/powerpoint/2010/main" val="3463565299"/>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Pullquote on side_green">
    <p:bg>
      <p:bgPr>
        <a:solidFill>
          <a:schemeClr val="accent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587D98-587D-D047-8BFB-612DFD800922}"/>
              </a:ext>
            </a:extLst>
          </p:cNvPr>
          <p:cNvSpPr/>
          <p:nvPr userDrawn="1"/>
        </p:nvSpPr>
        <p:spPr>
          <a:xfrm flipH="1">
            <a:off x="0" y="0"/>
            <a:ext cx="73362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 Placeholder 27">
            <a:extLst>
              <a:ext uri="{FF2B5EF4-FFF2-40B4-BE49-F238E27FC236}">
                <a16:creationId xmlns:a16="http://schemas.microsoft.com/office/drawing/2014/main" id="{FFC16B96-955C-0947-A83E-45818ACE9E84}"/>
              </a:ext>
            </a:extLst>
          </p:cNvPr>
          <p:cNvSpPr>
            <a:spLocks noGrp="1"/>
          </p:cNvSpPr>
          <p:nvPr>
            <p:ph type="body" sz="quarter" idx="19" hasCustomPrompt="1"/>
          </p:nvPr>
        </p:nvSpPr>
        <p:spPr>
          <a:xfrm>
            <a:off x="647943" y="2126621"/>
            <a:ext cx="5448055" cy="534341"/>
          </a:xfrm>
        </p:spPr>
        <p:txBody>
          <a:bodyPr lIns="0">
            <a:normAutofit/>
          </a:bodyPr>
          <a:lstStyle>
            <a:lvl1pPr>
              <a:defRPr sz="1600" b="1"/>
            </a:lvl1pPr>
          </a:lstStyle>
          <a:p>
            <a:pPr lvl="0"/>
            <a:r>
              <a:rPr lang="en-GB" dirty="0"/>
              <a:t>Headline copy can go here</a:t>
            </a:r>
            <a:endParaRPr lang="en-US" dirty="0"/>
          </a:p>
        </p:txBody>
      </p:sp>
      <p:sp>
        <p:nvSpPr>
          <p:cNvPr id="38" name="Text Placeholder 27">
            <a:extLst>
              <a:ext uri="{FF2B5EF4-FFF2-40B4-BE49-F238E27FC236}">
                <a16:creationId xmlns:a16="http://schemas.microsoft.com/office/drawing/2014/main" id="{EE0BCCDE-6A36-4742-9D7E-DA306279963B}"/>
              </a:ext>
            </a:extLst>
          </p:cNvPr>
          <p:cNvSpPr>
            <a:spLocks noGrp="1"/>
          </p:cNvSpPr>
          <p:nvPr>
            <p:ph type="body" sz="quarter" idx="20" hasCustomPrompt="1"/>
          </p:nvPr>
        </p:nvSpPr>
        <p:spPr>
          <a:xfrm>
            <a:off x="647944" y="2813364"/>
            <a:ext cx="5448056" cy="2985552"/>
          </a:xfrm>
        </p:spPr>
        <p:txBody>
          <a:bodyPr lIns="0">
            <a:normAutofit/>
          </a:bodyPr>
          <a:lstStyle>
            <a:lvl1pPr>
              <a:defRPr sz="1300" b="0"/>
            </a:lvl1pPr>
          </a:lstStyle>
          <a:p>
            <a:pPr lvl="0"/>
            <a:r>
              <a:rPr lang="en-GB" dirty="0"/>
              <a:t>Highlight copy here</a:t>
            </a:r>
            <a:endParaRPr lang="en-US" dirty="0"/>
          </a:p>
        </p:txBody>
      </p:sp>
      <p:sp>
        <p:nvSpPr>
          <p:cNvPr id="31" name="Footer Placeholder 4">
            <a:extLst>
              <a:ext uri="{FF2B5EF4-FFF2-40B4-BE49-F238E27FC236}">
                <a16:creationId xmlns:a16="http://schemas.microsoft.com/office/drawing/2014/main" id="{5EA04CE9-518E-6C47-91ED-0D170D773B8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2" name="Text Placeholder 4">
            <a:extLst>
              <a:ext uri="{FF2B5EF4-FFF2-40B4-BE49-F238E27FC236}">
                <a16:creationId xmlns:a16="http://schemas.microsoft.com/office/drawing/2014/main" id="{EE0A5CD6-1487-824D-8B5A-0ED0C00F72D7}"/>
              </a:ext>
            </a:extLst>
          </p:cNvPr>
          <p:cNvSpPr>
            <a:spLocks noGrp="1"/>
          </p:cNvSpPr>
          <p:nvPr>
            <p:ph type="body" sz="quarter" idx="22" hasCustomPrompt="1"/>
          </p:nvPr>
        </p:nvSpPr>
        <p:spPr>
          <a:xfrm>
            <a:off x="6786415" y="738249"/>
            <a:ext cx="3731172" cy="3475393"/>
          </a:xfrm>
        </p:spPr>
        <p:txBody>
          <a:bodyPr>
            <a:noAutofit/>
          </a:bodyPr>
          <a:lstStyle>
            <a:lvl1pPr algn="l">
              <a:lnSpc>
                <a:spcPct val="100000"/>
              </a:lnSpc>
              <a:defRPr sz="30000" b="1">
                <a:solidFill>
                  <a:schemeClr val="tx1"/>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a:t>
            </a:r>
            <a:endParaRPr lang="en-US" dirty="0"/>
          </a:p>
        </p:txBody>
      </p: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7945821" y="2168094"/>
            <a:ext cx="3731172" cy="3475393"/>
          </a:xfrm>
        </p:spPr>
        <p:txBody>
          <a:bodyPr>
            <a:normAutofit/>
          </a:bodyPr>
          <a:lstStyle>
            <a:lvl1pPr algn="l">
              <a:lnSpc>
                <a:spcPct val="100000"/>
              </a:lnSpc>
              <a:defRPr sz="24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Quote copy will go here</a:t>
            </a:r>
          </a:p>
          <a:p>
            <a:pPr lvl="0"/>
            <a:r>
              <a:rPr lang="en-GB" dirty="0"/>
              <a:t>In more than one line</a:t>
            </a:r>
            <a:endParaRPr lang="en-US" dirty="0"/>
          </a:p>
        </p:txBody>
      </p:sp>
    </p:spTree>
    <p:extLst>
      <p:ext uri="{BB962C8B-B14F-4D97-AF65-F5344CB8AC3E}">
        <p14:creationId xmlns:p14="http://schemas.microsoft.com/office/powerpoint/2010/main" val="79915231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llquote on side_orange">
    <p:bg>
      <p:bgPr>
        <a:solidFill>
          <a:schemeClr val="accent5"/>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587D98-587D-D047-8BFB-612DFD800922}"/>
              </a:ext>
            </a:extLst>
          </p:cNvPr>
          <p:cNvSpPr/>
          <p:nvPr userDrawn="1"/>
        </p:nvSpPr>
        <p:spPr>
          <a:xfrm flipH="1">
            <a:off x="0" y="0"/>
            <a:ext cx="73362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 Placeholder 27">
            <a:extLst>
              <a:ext uri="{FF2B5EF4-FFF2-40B4-BE49-F238E27FC236}">
                <a16:creationId xmlns:a16="http://schemas.microsoft.com/office/drawing/2014/main" id="{FFC16B96-955C-0947-A83E-45818ACE9E84}"/>
              </a:ext>
            </a:extLst>
          </p:cNvPr>
          <p:cNvSpPr>
            <a:spLocks noGrp="1"/>
          </p:cNvSpPr>
          <p:nvPr>
            <p:ph type="body" sz="quarter" idx="19" hasCustomPrompt="1"/>
          </p:nvPr>
        </p:nvSpPr>
        <p:spPr>
          <a:xfrm>
            <a:off x="647943" y="2126621"/>
            <a:ext cx="5448055" cy="534341"/>
          </a:xfrm>
        </p:spPr>
        <p:txBody>
          <a:bodyPr lIns="0">
            <a:normAutofit/>
          </a:bodyPr>
          <a:lstStyle>
            <a:lvl1pPr>
              <a:defRPr sz="1600" b="1"/>
            </a:lvl1pPr>
          </a:lstStyle>
          <a:p>
            <a:pPr lvl="0"/>
            <a:r>
              <a:rPr lang="en-GB" dirty="0"/>
              <a:t>Headline copy can go here</a:t>
            </a:r>
            <a:endParaRPr lang="en-US" dirty="0"/>
          </a:p>
        </p:txBody>
      </p:sp>
      <p:sp>
        <p:nvSpPr>
          <p:cNvPr id="38" name="Text Placeholder 27">
            <a:extLst>
              <a:ext uri="{FF2B5EF4-FFF2-40B4-BE49-F238E27FC236}">
                <a16:creationId xmlns:a16="http://schemas.microsoft.com/office/drawing/2014/main" id="{EE0BCCDE-6A36-4742-9D7E-DA306279963B}"/>
              </a:ext>
            </a:extLst>
          </p:cNvPr>
          <p:cNvSpPr>
            <a:spLocks noGrp="1"/>
          </p:cNvSpPr>
          <p:nvPr>
            <p:ph type="body" sz="quarter" idx="20" hasCustomPrompt="1"/>
          </p:nvPr>
        </p:nvSpPr>
        <p:spPr>
          <a:xfrm>
            <a:off x="647944" y="2813364"/>
            <a:ext cx="5448056" cy="2985552"/>
          </a:xfrm>
        </p:spPr>
        <p:txBody>
          <a:bodyPr lIns="0">
            <a:normAutofit/>
          </a:bodyPr>
          <a:lstStyle>
            <a:lvl1pPr>
              <a:defRPr sz="1300" b="0"/>
            </a:lvl1pPr>
          </a:lstStyle>
          <a:p>
            <a:pPr lvl="0"/>
            <a:r>
              <a:rPr lang="en-GB" dirty="0"/>
              <a:t>Highlight copy here</a:t>
            </a:r>
            <a:endParaRPr lang="en-US" dirty="0"/>
          </a:p>
        </p:txBody>
      </p:sp>
      <p:sp>
        <p:nvSpPr>
          <p:cNvPr id="31" name="Footer Placeholder 4">
            <a:extLst>
              <a:ext uri="{FF2B5EF4-FFF2-40B4-BE49-F238E27FC236}">
                <a16:creationId xmlns:a16="http://schemas.microsoft.com/office/drawing/2014/main" id="{5EA04CE9-518E-6C47-91ED-0D170D773B8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2" name="Text Placeholder 4">
            <a:extLst>
              <a:ext uri="{FF2B5EF4-FFF2-40B4-BE49-F238E27FC236}">
                <a16:creationId xmlns:a16="http://schemas.microsoft.com/office/drawing/2014/main" id="{EE0A5CD6-1487-824D-8B5A-0ED0C00F72D7}"/>
              </a:ext>
            </a:extLst>
          </p:cNvPr>
          <p:cNvSpPr>
            <a:spLocks noGrp="1"/>
          </p:cNvSpPr>
          <p:nvPr>
            <p:ph type="body" sz="quarter" idx="22" hasCustomPrompt="1"/>
          </p:nvPr>
        </p:nvSpPr>
        <p:spPr>
          <a:xfrm>
            <a:off x="6786415" y="738249"/>
            <a:ext cx="3731172" cy="3475393"/>
          </a:xfrm>
        </p:spPr>
        <p:txBody>
          <a:bodyPr>
            <a:noAutofit/>
          </a:bodyPr>
          <a:lstStyle>
            <a:lvl1pPr algn="l">
              <a:lnSpc>
                <a:spcPct val="100000"/>
              </a:lnSpc>
              <a:defRPr sz="30000" b="1">
                <a:solidFill>
                  <a:schemeClr val="tx1"/>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a:t>
            </a:r>
            <a:endParaRPr lang="en-US" dirty="0"/>
          </a:p>
        </p:txBody>
      </p: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7945821" y="2168094"/>
            <a:ext cx="3731172" cy="3475393"/>
          </a:xfrm>
        </p:spPr>
        <p:txBody>
          <a:bodyPr>
            <a:normAutofit/>
          </a:bodyPr>
          <a:lstStyle>
            <a:lvl1pPr algn="l">
              <a:lnSpc>
                <a:spcPct val="100000"/>
              </a:lnSpc>
              <a:defRPr sz="24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Quote copy will go here</a:t>
            </a:r>
          </a:p>
          <a:p>
            <a:pPr lvl="0"/>
            <a:r>
              <a:rPr lang="en-GB" dirty="0"/>
              <a:t>In more than one line</a:t>
            </a:r>
            <a:endParaRPr lang="en-US" dirty="0"/>
          </a:p>
        </p:txBody>
      </p:sp>
    </p:spTree>
    <p:extLst>
      <p:ext uri="{BB962C8B-B14F-4D97-AF65-F5344CB8AC3E}">
        <p14:creationId xmlns:p14="http://schemas.microsoft.com/office/powerpoint/2010/main" val="2457408"/>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_Pullquote on side_yellow">
    <p:bg>
      <p:bgPr>
        <a:solidFill>
          <a:schemeClr val="accent4"/>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3A587D98-587D-D047-8BFB-612DFD800922}"/>
              </a:ext>
            </a:extLst>
          </p:cNvPr>
          <p:cNvSpPr/>
          <p:nvPr userDrawn="1"/>
        </p:nvSpPr>
        <p:spPr>
          <a:xfrm flipH="1">
            <a:off x="0" y="0"/>
            <a:ext cx="733622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1"/>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 Placeholder 27">
            <a:extLst>
              <a:ext uri="{FF2B5EF4-FFF2-40B4-BE49-F238E27FC236}">
                <a16:creationId xmlns:a16="http://schemas.microsoft.com/office/drawing/2014/main" id="{FFC16B96-955C-0947-A83E-45818ACE9E84}"/>
              </a:ext>
            </a:extLst>
          </p:cNvPr>
          <p:cNvSpPr>
            <a:spLocks noGrp="1"/>
          </p:cNvSpPr>
          <p:nvPr>
            <p:ph type="body" sz="quarter" idx="19" hasCustomPrompt="1"/>
          </p:nvPr>
        </p:nvSpPr>
        <p:spPr>
          <a:xfrm>
            <a:off x="647943" y="2126621"/>
            <a:ext cx="5448055" cy="534341"/>
          </a:xfrm>
        </p:spPr>
        <p:txBody>
          <a:bodyPr lIns="0">
            <a:normAutofit/>
          </a:bodyPr>
          <a:lstStyle>
            <a:lvl1pPr>
              <a:defRPr sz="1600" b="1"/>
            </a:lvl1pPr>
          </a:lstStyle>
          <a:p>
            <a:pPr lvl="0"/>
            <a:r>
              <a:rPr lang="en-GB" dirty="0"/>
              <a:t>Headline copy can go here</a:t>
            </a:r>
            <a:endParaRPr lang="en-US" dirty="0"/>
          </a:p>
        </p:txBody>
      </p:sp>
      <p:sp>
        <p:nvSpPr>
          <p:cNvPr id="38" name="Text Placeholder 27">
            <a:extLst>
              <a:ext uri="{FF2B5EF4-FFF2-40B4-BE49-F238E27FC236}">
                <a16:creationId xmlns:a16="http://schemas.microsoft.com/office/drawing/2014/main" id="{EE0BCCDE-6A36-4742-9D7E-DA306279963B}"/>
              </a:ext>
            </a:extLst>
          </p:cNvPr>
          <p:cNvSpPr>
            <a:spLocks noGrp="1"/>
          </p:cNvSpPr>
          <p:nvPr>
            <p:ph type="body" sz="quarter" idx="20" hasCustomPrompt="1"/>
          </p:nvPr>
        </p:nvSpPr>
        <p:spPr>
          <a:xfrm>
            <a:off x="647944" y="2813364"/>
            <a:ext cx="5448056" cy="2985552"/>
          </a:xfrm>
        </p:spPr>
        <p:txBody>
          <a:bodyPr lIns="0">
            <a:normAutofit/>
          </a:bodyPr>
          <a:lstStyle>
            <a:lvl1pPr>
              <a:defRPr sz="1300" b="0"/>
            </a:lvl1pPr>
          </a:lstStyle>
          <a:p>
            <a:pPr lvl="0"/>
            <a:r>
              <a:rPr lang="en-GB" dirty="0"/>
              <a:t>Highlight copy here</a:t>
            </a:r>
            <a:endParaRPr lang="en-US" dirty="0"/>
          </a:p>
        </p:txBody>
      </p:sp>
      <p:sp>
        <p:nvSpPr>
          <p:cNvPr id="31" name="Footer Placeholder 4">
            <a:extLst>
              <a:ext uri="{FF2B5EF4-FFF2-40B4-BE49-F238E27FC236}">
                <a16:creationId xmlns:a16="http://schemas.microsoft.com/office/drawing/2014/main" id="{5EA04CE9-518E-6C47-91ED-0D170D773B89}"/>
              </a:ext>
            </a:extLst>
          </p:cNvPr>
          <p:cNvSpPr>
            <a:spLocks noGrp="1"/>
          </p:cNvSpPr>
          <p:nvPr>
            <p:ph type="ftr" sz="quarter" idx="3"/>
          </p:nvPr>
        </p:nvSpPr>
        <p:spPr>
          <a:xfrm>
            <a:off x="5844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a:t>
            </a:r>
          </a:p>
          <a:p>
            <a:endParaRPr lang="en-ZA" dirty="0"/>
          </a:p>
        </p:txBody>
      </p:sp>
      <p:sp>
        <p:nvSpPr>
          <p:cNvPr id="32" name="Text Placeholder 4">
            <a:extLst>
              <a:ext uri="{FF2B5EF4-FFF2-40B4-BE49-F238E27FC236}">
                <a16:creationId xmlns:a16="http://schemas.microsoft.com/office/drawing/2014/main" id="{EE0A5CD6-1487-824D-8B5A-0ED0C00F72D7}"/>
              </a:ext>
            </a:extLst>
          </p:cNvPr>
          <p:cNvSpPr>
            <a:spLocks noGrp="1"/>
          </p:cNvSpPr>
          <p:nvPr>
            <p:ph type="body" sz="quarter" idx="22" hasCustomPrompt="1"/>
          </p:nvPr>
        </p:nvSpPr>
        <p:spPr>
          <a:xfrm>
            <a:off x="6786415" y="738249"/>
            <a:ext cx="3731172" cy="3475393"/>
          </a:xfrm>
        </p:spPr>
        <p:txBody>
          <a:bodyPr>
            <a:noAutofit/>
          </a:bodyPr>
          <a:lstStyle>
            <a:lvl1pPr algn="l">
              <a:lnSpc>
                <a:spcPct val="100000"/>
              </a:lnSpc>
              <a:defRPr sz="30000" b="1">
                <a:solidFill>
                  <a:schemeClr val="tx1"/>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a:t>
            </a:r>
            <a:endParaRPr lang="en-US" dirty="0"/>
          </a:p>
        </p:txBody>
      </p:sp>
      <p:sp>
        <p:nvSpPr>
          <p:cNvPr id="5" name="Text Placeholder 4">
            <a:extLst>
              <a:ext uri="{FF2B5EF4-FFF2-40B4-BE49-F238E27FC236}">
                <a16:creationId xmlns:a16="http://schemas.microsoft.com/office/drawing/2014/main" id="{566FEB07-823A-8F43-BC29-08FE666B7467}"/>
              </a:ext>
            </a:extLst>
          </p:cNvPr>
          <p:cNvSpPr>
            <a:spLocks noGrp="1"/>
          </p:cNvSpPr>
          <p:nvPr>
            <p:ph type="body" sz="quarter" idx="21" hasCustomPrompt="1"/>
          </p:nvPr>
        </p:nvSpPr>
        <p:spPr>
          <a:xfrm>
            <a:off x="7945821" y="2168094"/>
            <a:ext cx="3731172" cy="3475393"/>
          </a:xfrm>
        </p:spPr>
        <p:txBody>
          <a:bodyPr>
            <a:normAutofit/>
          </a:bodyPr>
          <a:lstStyle>
            <a:lvl1pPr algn="l">
              <a:lnSpc>
                <a:spcPct val="100000"/>
              </a:lnSpc>
              <a:defRPr sz="2400" b="1">
                <a:solidFill>
                  <a:schemeClr val="bg2"/>
                </a:solidFill>
              </a:defRPr>
            </a:lvl1pPr>
            <a:lvl2pPr>
              <a:lnSpc>
                <a:spcPct val="100000"/>
              </a:lnSpc>
              <a:defRPr sz="3600">
                <a:solidFill>
                  <a:schemeClr val="bg2"/>
                </a:solidFill>
              </a:defRPr>
            </a:lvl2pPr>
            <a:lvl3pPr>
              <a:lnSpc>
                <a:spcPct val="100000"/>
              </a:lnSpc>
              <a:defRPr sz="3600">
                <a:solidFill>
                  <a:schemeClr val="bg2"/>
                </a:solidFill>
              </a:defRPr>
            </a:lvl3pPr>
            <a:lvl4pPr>
              <a:lnSpc>
                <a:spcPct val="100000"/>
              </a:lnSpc>
              <a:defRPr sz="3600">
                <a:solidFill>
                  <a:schemeClr val="bg2"/>
                </a:solidFill>
              </a:defRPr>
            </a:lvl4pPr>
            <a:lvl5pPr>
              <a:lnSpc>
                <a:spcPct val="100000"/>
              </a:lnSpc>
              <a:defRPr sz="3600">
                <a:solidFill>
                  <a:schemeClr val="bg2"/>
                </a:solidFill>
              </a:defRPr>
            </a:lvl5pPr>
          </a:lstStyle>
          <a:p>
            <a:pPr lvl="0"/>
            <a:r>
              <a:rPr lang="en-GB" dirty="0"/>
              <a:t>Quote copy will go here</a:t>
            </a:r>
          </a:p>
          <a:p>
            <a:pPr lvl="0"/>
            <a:r>
              <a:rPr lang="en-GB" dirty="0"/>
              <a:t>In more than one line</a:t>
            </a:r>
            <a:endParaRPr lang="en-US" dirty="0"/>
          </a:p>
        </p:txBody>
      </p:sp>
    </p:spTree>
    <p:extLst>
      <p:ext uri="{BB962C8B-B14F-4D97-AF65-F5344CB8AC3E}">
        <p14:creationId xmlns:p14="http://schemas.microsoft.com/office/powerpoint/2010/main" val="31333274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ighlights with image slide">
    <p:bg>
      <p:bgPr>
        <a:solidFill>
          <a:schemeClr val="bg1"/>
        </a:solidFill>
        <a:effectLst/>
      </p:bgPr>
    </p:bg>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8" name="Text Placeholder 2">
            <a:extLst>
              <a:ext uri="{FF2B5EF4-FFF2-40B4-BE49-F238E27FC236}">
                <a16:creationId xmlns:a16="http://schemas.microsoft.com/office/drawing/2014/main" id="{D91E87CA-F830-514A-99A0-5386959D7C43}"/>
              </a:ext>
            </a:extLst>
          </p:cNvPr>
          <p:cNvSpPr>
            <a:spLocks noGrp="1"/>
          </p:cNvSpPr>
          <p:nvPr>
            <p:ph idx="1"/>
          </p:nvPr>
        </p:nvSpPr>
        <p:spPr>
          <a:xfrm>
            <a:off x="647944" y="1246521"/>
            <a:ext cx="10880922" cy="1713033"/>
          </a:xfrm>
          <a:prstGeom prst="rect">
            <a:avLst/>
          </a:prstGeom>
        </p:spPr>
        <p:txBody>
          <a:bodyPr vert="horz" lIns="0" tIns="45720" rIns="0" bIns="45720" rtlCol="0">
            <a:normAutofit/>
          </a:bodyPr>
          <a:lstStyle>
            <a:lvl1pPr>
              <a:spcAft>
                <a:spcPts val="0"/>
              </a:spcAft>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6479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 </a:t>
            </a:r>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Rectangle 1">
            <a:extLst>
              <a:ext uri="{FF2B5EF4-FFF2-40B4-BE49-F238E27FC236}">
                <a16:creationId xmlns:a16="http://schemas.microsoft.com/office/drawing/2014/main" id="{53426EF4-CE4A-6D4D-BA4B-93DA3C16E0E1}"/>
              </a:ext>
            </a:extLst>
          </p:cNvPr>
          <p:cNvSpPr/>
          <p:nvPr userDrawn="1"/>
        </p:nvSpPr>
        <p:spPr>
          <a:xfrm>
            <a:off x="0" y="3200400"/>
            <a:ext cx="4127500" cy="3657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806994-BFB0-C74F-822D-AC8836A87F0C}"/>
              </a:ext>
            </a:extLst>
          </p:cNvPr>
          <p:cNvSpPr/>
          <p:nvPr userDrawn="1"/>
        </p:nvSpPr>
        <p:spPr>
          <a:xfrm>
            <a:off x="4128107" y="3200400"/>
            <a:ext cx="4114800" cy="3657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Picture Placeholder 3">
            <a:extLst>
              <a:ext uri="{FF2B5EF4-FFF2-40B4-BE49-F238E27FC236}">
                <a16:creationId xmlns:a16="http://schemas.microsoft.com/office/drawing/2014/main" id="{ADE00613-1F9E-7E43-B55E-B07BC6F015A5}"/>
              </a:ext>
            </a:extLst>
          </p:cNvPr>
          <p:cNvSpPr>
            <a:spLocks noGrp="1"/>
          </p:cNvSpPr>
          <p:nvPr>
            <p:ph type="pic" sz="quarter" idx="10" hasCustomPrompt="1"/>
          </p:nvPr>
        </p:nvSpPr>
        <p:spPr>
          <a:xfrm>
            <a:off x="8242300" y="3200400"/>
            <a:ext cx="3949700" cy="3657600"/>
          </a:xfrm>
          <a:solidFill>
            <a:schemeClr val="bg1">
              <a:lumMod val="50000"/>
              <a:lumOff val="50000"/>
            </a:schemeClr>
          </a:solidFill>
        </p:spPr>
        <p:txBody>
          <a:bodyPr anchor="ctr" anchorCtr="0">
            <a:normAutofit/>
          </a:bodyPr>
          <a:lstStyle>
            <a:lvl1pPr algn="ctr">
              <a:defRPr sz="1200">
                <a:solidFill>
                  <a:schemeClr val="tx1"/>
                </a:solidFill>
              </a:defRPr>
            </a:lvl1pPr>
          </a:lstStyle>
          <a:p>
            <a:r>
              <a:rPr lang="en-US" dirty="0"/>
              <a:t>Insert Picture</a:t>
            </a:r>
          </a:p>
        </p:txBody>
      </p:sp>
      <p:cxnSp>
        <p:nvCxnSpPr>
          <p:cNvPr id="11" name="Straight Connector 10">
            <a:extLst>
              <a:ext uri="{FF2B5EF4-FFF2-40B4-BE49-F238E27FC236}">
                <a16:creationId xmlns:a16="http://schemas.microsoft.com/office/drawing/2014/main" id="{29BEA039-4ADF-3C45-9C58-AB388693971E}"/>
              </a:ext>
            </a:extLst>
          </p:cNvPr>
          <p:cNvCxnSpPr/>
          <p:nvPr userDrawn="1"/>
        </p:nvCxnSpPr>
        <p:spPr>
          <a:xfrm>
            <a:off x="661311" y="6280979"/>
            <a:ext cx="1504494"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37D93BD-4A78-5247-933F-44108544A626}"/>
              </a:ext>
            </a:extLst>
          </p:cNvPr>
          <p:cNvCxnSpPr/>
          <p:nvPr userDrawn="1"/>
        </p:nvCxnSpPr>
        <p:spPr>
          <a:xfrm>
            <a:off x="4584852" y="6280979"/>
            <a:ext cx="1504494"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
        <p:nvSpPr>
          <p:cNvPr id="28" name="Text Placeholder 27">
            <a:extLst>
              <a:ext uri="{FF2B5EF4-FFF2-40B4-BE49-F238E27FC236}">
                <a16:creationId xmlns:a16="http://schemas.microsoft.com/office/drawing/2014/main" id="{F72A40A2-7A5A-0341-B061-A453B0FAF22E}"/>
              </a:ext>
            </a:extLst>
          </p:cNvPr>
          <p:cNvSpPr>
            <a:spLocks noGrp="1"/>
          </p:cNvSpPr>
          <p:nvPr>
            <p:ph type="body" sz="quarter" idx="14" hasCustomPrompt="1"/>
          </p:nvPr>
        </p:nvSpPr>
        <p:spPr>
          <a:xfrm>
            <a:off x="4585461" y="5180235"/>
            <a:ext cx="3008989" cy="961649"/>
          </a:xfrm>
        </p:spPr>
        <p:txBody>
          <a:bodyPr lIns="0">
            <a:normAutofit/>
          </a:bodyPr>
          <a:lstStyle>
            <a:lvl1pPr>
              <a:defRPr sz="2800" b="1"/>
            </a:lvl1pPr>
          </a:lstStyle>
          <a:p>
            <a:pPr lvl="0"/>
            <a:r>
              <a:rPr lang="en-GB" dirty="0"/>
              <a:t>Highlight copy here</a:t>
            </a:r>
            <a:endParaRPr lang="en-US" dirty="0"/>
          </a:p>
        </p:txBody>
      </p:sp>
      <p:sp>
        <p:nvSpPr>
          <p:cNvPr id="29" name="Text Placeholder 27">
            <a:extLst>
              <a:ext uri="{FF2B5EF4-FFF2-40B4-BE49-F238E27FC236}">
                <a16:creationId xmlns:a16="http://schemas.microsoft.com/office/drawing/2014/main" id="{95E910FA-37D5-6F4C-9621-0DB0959F16AB}"/>
              </a:ext>
            </a:extLst>
          </p:cNvPr>
          <p:cNvSpPr>
            <a:spLocks noGrp="1"/>
          </p:cNvSpPr>
          <p:nvPr>
            <p:ph type="body" sz="quarter" idx="15" hasCustomPrompt="1"/>
          </p:nvPr>
        </p:nvSpPr>
        <p:spPr>
          <a:xfrm>
            <a:off x="648461" y="5180235"/>
            <a:ext cx="3008989" cy="859896"/>
          </a:xfrm>
        </p:spPr>
        <p:txBody>
          <a:bodyPr lIns="0">
            <a:normAutofit/>
          </a:bodyPr>
          <a:lstStyle>
            <a:lvl1pPr>
              <a:defRPr sz="2800" b="1"/>
            </a:lvl1pPr>
          </a:lstStyle>
          <a:p>
            <a:pPr lvl="0"/>
            <a:r>
              <a:rPr lang="en-GB" dirty="0"/>
              <a:t>Highlight copy here</a:t>
            </a:r>
            <a:endParaRPr lang="en-US" dirty="0"/>
          </a:p>
        </p:txBody>
      </p:sp>
      <p:sp>
        <p:nvSpPr>
          <p:cNvPr id="5" name="Text Placeholder 4">
            <a:extLst>
              <a:ext uri="{FF2B5EF4-FFF2-40B4-BE49-F238E27FC236}">
                <a16:creationId xmlns:a16="http://schemas.microsoft.com/office/drawing/2014/main" id="{22767451-F313-D748-BA57-915BF108D711}"/>
              </a:ext>
            </a:extLst>
          </p:cNvPr>
          <p:cNvSpPr>
            <a:spLocks noGrp="1"/>
          </p:cNvSpPr>
          <p:nvPr>
            <p:ph type="body" sz="quarter" idx="16" hasCustomPrompt="1"/>
          </p:nvPr>
        </p:nvSpPr>
        <p:spPr>
          <a:xfrm>
            <a:off x="661988" y="3549715"/>
            <a:ext cx="2994025" cy="1382572"/>
          </a:xfrm>
        </p:spPr>
        <p:txBody>
          <a:bodyPr lIns="0">
            <a:noAutofit/>
          </a:bodyPr>
          <a:lstStyle>
            <a:lvl1pPr>
              <a:defRPr sz="1200"/>
            </a:lvl1pPr>
            <a:lvl2pPr>
              <a:defRPr sz="1200"/>
            </a:lvl2pPr>
            <a:lvl3pPr>
              <a:defRPr sz="1200"/>
            </a:lvl3pPr>
            <a:lvl4pPr>
              <a:defRPr sz="1200"/>
            </a:lvl4pPr>
            <a:lvl5pPr>
              <a:defRPr sz="1200"/>
            </a:lvl5pPr>
          </a:lstStyle>
          <a:p>
            <a:pPr lvl="0"/>
            <a:r>
              <a:rPr lang="en-GB" dirty="0"/>
              <a:t>Insert Copy here</a:t>
            </a:r>
            <a:endParaRPr lang="en-US" dirty="0"/>
          </a:p>
        </p:txBody>
      </p:sp>
      <p:sp>
        <p:nvSpPr>
          <p:cNvPr id="24" name="Text Placeholder 4">
            <a:extLst>
              <a:ext uri="{FF2B5EF4-FFF2-40B4-BE49-F238E27FC236}">
                <a16:creationId xmlns:a16="http://schemas.microsoft.com/office/drawing/2014/main" id="{1E8476A2-B419-1B4E-98F8-FACAB1721CBC}"/>
              </a:ext>
            </a:extLst>
          </p:cNvPr>
          <p:cNvSpPr>
            <a:spLocks noGrp="1"/>
          </p:cNvSpPr>
          <p:nvPr>
            <p:ph type="body" sz="quarter" idx="17" hasCustomPrompt="1"/>
          </p:nvPr>
        </p:nvSpPr>
        <p:spPr>
          <a:xfrm>
            <a:off x="4533900" y="3549715"/>
            <a:ext cx="2994025" cy="1382572"/>
          </a:xfrm>
        </p:spPr>
        <p:txBody>
          <a:bodyPr lIns="0">
            <a:noAutofit/>
          </a:bodyPr>
          <a:lstStyle>
            <a:lvl1pPr>
              <a:defRPr sz="1200"/>
            </a:lvl1pPr>
            <a:lvl2pPr>
              <a:defRPr sz="1200"/>
            </a:lvl2pPr>
            <a:lvl3pPr>
              <a:defRPr sz="1200"/>
            </a:lvl3pPr>
            <a:lvl4pPr>
              <a:defRPr sz="1200"/>
            </a:lvl4pPr>
            <a:lvl5pPr>
              <a:defRPr sz="1200"/>
            </a:lvl5pPr>
          </a:lstStyle>
          <a:p>
            <a:pPr lvl="0"/>
            <a:r>
              <a:rPr lang="en-GB" dirty="0"/>
              <a:t>Insert Copy here</a:t>
            </a:r>
            <a:endParaRPr lang="en-US" dirty="0"/>
          </a:p>
        </p:txBody>
      </p:sp>
      <p:sp>
        <p:nvSpPr>
          <p:cNvPr id="22" name="Footer Placeholder 4">
            <a:extLst>
              <a:ext uri="{FF2B5EF4-FFF2-40B4-BE49-F238E27FC236}">
                <a16:creationId xmlns:a16="http://schemas.microsoft.com/office/drawing/2014/main" id="{F2373ACE-769F-9746-8A15-1BAF08D29B87}"/>
              </a:ext>
            </a:extLst>
          </p:cNvPr>
          <p:cNvSpPr txBox="1">
            <a:spLocks/>
          </p:cNvSpPr>
          <p:nvPr userDrawn="1"/>
        </p:nvSpPr>
        <p:spPr>
          <a:xfrm>
            <a:off x="584444" y="6507163"/>
            <a:ext cx="4114800" cy="244158"/>
          </a:xfrm>
          <a:prstGeom prst="rect">
            <a:avLst/>
          </a:prstGeom>
        </p:spPr>
        <p:txBody>
          <a:bodyPr vert="horz" lIns="0" tIns="45720" rIns="91440" bIns="45720" rtlCol="0" anchor="t"/>
          <a:lstStyle>
            <a:defPPr>
              <a:defRPr lang="en-US"/>
            </a:defPPr>
            <a:lvl1pPr marL="0" algn="l" defTabSz="914400" rtl="0" eaLnBrk="1" latinLnBrk="0" hangingPunct="1">
              <a:defRPr sz="70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schemeClr val="bg1"/>
                </a:solidFill>
              </a:rPr>
              <a:t>© 2021 Intellinexus. All Rights Reserved.</a:t>
            </a:r>
          </a:p>
          <a:p>
            <a:endParaRPr lang="en-ZA"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tx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Tree>
    <p:extLst>
      <p:ext uri="{BB962C8B-B14F-4D97-AF65-F5344CB8AC3E}">
        <p14:creationId xmlns:p14="http://schemas.microsoft.com/office/powerpoint/2010/main" val="2176920533"/>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eam Bio page">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ADA4BD-D1E7-B34A-8349-D7886B4CBE50}"/>
              </a:ext>
            </a:extLst>
          </p:cNvPr>
          <p:cNvSpPr/>
          <p:nvPr userDrawn="1"/>
        </p:nvSpPr>
        <p:spPr>
          <a:xfrm>
            <a:off x="-15190" y="3789680"/>
            <a:ext cx="12207190" cy="3068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6479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 </a:t>
            </a:r>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ooter Placeholder 4">
            <a:extLst>
              <a:ext uri="{FF2B5EF4-FFF2-40B4-BE49-F238E27FC236}">
                <a16:creationId xmlns:a16="http://schemas.microsoft.com/office/drawing/2014/main" id="{F2373ACE-769F-9746-8A15-1BAF08D29B87}"/>
              </a:ext>
            </a:extLst>
          </p:cNvPr>
          <p:cNvSpPr txBox="1">
            <a:spLocks/>
          </p:cNvSpPr>
          <p:nvPr userDrawn="1"/>
        </p:nvSpPr>
        <p:spPr>
          <a:xfrm>
            <a:off x="584444" y="6507163"/>
            <a:ext cx="4114800" cy="244158"/>
          </a:xfrm>
          <a:prstGeom prst="rect">
            <a:avLst/>
          </a:prstGeom>
        </p:spPr>
        <p:txBody>
          <a:bodyPr vert="horz" lIns="0" tIns="45720" rIns="91440" bIns="45720" rtlCol="0" anchor="t"/>
          <a:lstStyle>
            <a:defPPr>
              <a:defRPr lang="en-US"/>
            </a:defPPr>
            <a:lvl1pPr marL="0" algn="l" defTabSz="914400" rtl="0" eaLnBrk="1" latinLnBrk="0" hangingPunct="1">
              <a:defRPr sz="70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dirty="0">
                <a:solidFill>
                  <a:schemeClr val="bg1"/>
                </a:solidFill>
              </a:rPr>
              <a:t>© 2021 Intellinexus. All Rights Reserved.</a:t>
            </a:r>
          </a:p>
          <a:p>
            <a:endParaRPr lang="en-ZA" dirty="0"/>
          </a:p>
        </p:txBody>
      </p:sp>
      <p:cxnSp>
        <p:nvCxnSpPr>
          <p:cNvPr id="13" name="Straight Connector 12">
            <a:extLst>
              <a:ext uri="{FF2B5EF4-FFF2-40B4-BE49-F238E27FC236}">
                <a16:creationId xmlns:a16="http://schemas.microsoft.com/office/drawing/2014/main" id="{BB1A57A1-E64D-EA4C-A3EE-36E21128D805}"/>
              </a:ext>
            </a:extLst>
          </p:cNvPr>
          <p:cNvCxnSpPr/>
          <p:nvPr userDrawn="1"/>
        </p:nvCxnSpPr>
        <p:spPr>
          <a:xfrm>
            <a:off x="934720" y="4531360"/>
            <a:ext cx="3014981" cy="0"/>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F1CC35C-37DF-394B-A702-8849F783AA28}"/>
              </a:ext>
            </a:extLst>
          </p:cNvPr>
          <p:cNvCxnSpPr/>
          <p:nvPr userDrawn="1"/>
        </p:nvCxnSpPr>
        <p:spPr>
          <a:xfrm>
            <a:off x="934720" y="6045200"/>
            <a:ext cx="3014981"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Text Placeholder 25">
            <a:extLst>
              <a:ext uri="{FF2B5EF4-FFF2-40B4-BE49-F238E27FC236}">
                <a16:creationId xmlns:a16="http://schemas.microsoft.com/office/drawing/2014/main" id="{47142A0C-98CC-3C41-96FD-62D8E3428B35}"/>
              </a:ext>
            </a:extLst>
          </p:cNvPr>
          <p:cNvSpPr>
            <a:spLocks noGrp="1"/>
          </p:cNvSpPr>
          <p:nvPr>
            <p:ph type="body" sz="quarter" idx="18" hasCustomPrompt="1"/>
          </p:nvPr>
        </p:nvSpPr>
        <p:spPr>
          <a:xfrm>
            <a:off x="933108" y="2698597"/>
            <a:ext cx="2544809" cy="603170"/>
          </a:xfrm>
        </p:spPr>
        <p:txBody>
          <a:bodyPr lIns="0"/>
          <a:lstStyle>
            <a:lvl1pPr>
              <a:defRPr b="1">
                <a:solidFill>
                  <a:schemeClr val="tx1"/>
                </a:solidFill>
              </a:defRPr>
            </a:lvl1pPr>
            <a:lvl2pPr>
              <a:defRPr sz="1200">
                <a:solidFill>
                  <a:schemeClr val="tx1"/>
                </a:solidFill>
              </a:defRPr>
            </a:lvl2pPr>
          </a:lstStyle>
          <a:p>
            <a:pPr lvl="0"/>
            <a:r>
              <a:rPr lang="en-GB" dirty="0"/>
              <a:t>Name Surname</a:t>
            </a:r>
          </a:p>
          <a:p>
            <a:pPr lvl="1"/>
            <a:r>
              <a:rPr lang="en-GB" dirty="0"/>
              <a:t>Second level</a:t>
            </a:r>
          </a:p>
        </p:txBody>
      </p:sp>
      <p:sp>
        <p:nvSpPr>
          <p:cNvPr id="30" name="Text Placeholder 25">
            <a:extLst>
              <a:ext uri="{FF2B5EF4-FFF2-40B4-BE49-F238E27FC236}">
                <a16:creationId xmlns:a16="http://schemas.microsoft.com/office/drawing/2014/main" id="{EF8E6E9B-7CC7-644C-B100-8B6DCBE380BA}"/>
              </a:ext>
            </a:extLst>
          </p:cNvPr>
          <p:cNvSpPr>
            <a:spLocks noGrp="1"/>
          </p:cNvSpPr>
          <p:nvPr>
            <p:ph type="body" sz="quarter" idx="19" hasCustomPrompt="1"/>
          </p:nvPr>
        </p:nvSpPr>
        <p:spPr>
          <a:xfrm>
            <a:off x="5068228" y="2698597"/>
            <a:ext cx="2544809" cy="603170"/>
          </a:xfrm>
        </p:spPr>
        <p:txBody>
          <a:bodyPr lIns="0"/>
          <a:lstStyle>
            <a:lvl1pPr>
              <a:defRPr b="1">
                <a:solidFill>
                  <a:schemeClr val="tx1"/>
                </a:solidFill>
              </a:defRPr>
            </a:lvl1pPr>
            <a:lvl2pPr>
              <a:defRPr sz="1200">
                <a:solidFill>
                  <a:schemeClr val="tx1"/>
                </a:solidFill>
              </a:defRPr>
            </a:lvl2pPr>
          </a:lstStyle>
          <a:p>
            <a:pPr lvl="0"/>
            <a:r>
              <a:rPr lang="en-GB" dirty="0"/>
              <a:t>Name Surname</a:t>
            </a:r>
          </a:p>
          <a:p>
            <a:pPr lvl="1"/>
            <a:r>
              <a:rPr lang="en-GB" dirty="0"/>
              <a:t>Second level</a:t>
            </a:r>
          </a:p>
        </p:txBody>
      </p:sp>
      <p:sp>
        <p:nvSpPr>
          <p:cNvPr id="31" name="Text Placeholder 25">
            <a:extLst>
              <a:ext uri="{FF2B5EF4-FFF2-40B4-BE49-F238E27FC236}">
                <a16:creationId xmlns:a16="http://schemas.microsoft.com/office/drawing/2014/main" id="{E93D6D44-06F6-FC4D-9B8B-6A96E90326AE}"/>
              </a:ext>
            </a:extLst>
          </p:cNvPr>
          <p:cNvSpPr>
            <a:spLocks noGrp="1"/>
          </p:cNvSpPr>
          <p:nvPr>
            <p:ph type="body" sz="quarter" idx="20" hasCustomPrompt="1"/>
          </p:nvPr>
        </p:nvSpPr>
        <p:spPr>
          <a:xfrm>
            <a:off x="8624228" y="2698597"/>
            <a:ext cx="2544809" cy="603170"/>
          </a:xfrm>
        </p:spPr>
        <p:txBody>
          <a:bodyPr lIns="0"/>
          <a:lstStyle>
            <a:lvl1pPr>
              <a:defRPr b="1">
                <a:solidFill>
                  <a:schemeClr val="tx1"/>
                </a:solidFill>
              </a:defRPr>
            </a:lvl1pPr>
            <a:lvl2pPr>
              <a:defRPr sz="1200">
                <a:solidFill>
                  <a:schemeClr val="tx1"/>
                </a:solidFill>
              </a:defRPr>
            </a:lvl2pPr>
          </a:lstStyle>
          <a:p>
            <a:pPr lvl="0"/>
            <a:r>
              <a:rPr lang="en-GB" dirty="0"/>
              <a:t>Name Surname</a:t>
            </a:r>
          </a:p>
          <a:p>
            <a:pPr lvl="1"/>
            <a:r>
              <a:rPr lang="en-GB" dirty="0"/>
              <a:t>Second level</a:t>
            </a:r>
          </a:p>
        </p:txBody>
      </p:sp>
      <p:sp>
        <p:nvSpPr>
          <p:cNvPr id="33" name="Picture Placeholder 32">
            <a:extLst>
              <a:ext uri="{FF2B5EF4-FFF2-40B4-BE49-F238E27FC236}">
                <a16:creationId xmlns:a16="http://schemas.microsoft.com/office/drawing/2014/main" id="{2C758B80-3102-3845-ACFC-EF5BD03035C3}"/>
              </a:ext>
            </a:extLst>
          </p:cNvPr>
          <p:cNvSpPr>
            <a:spLocks noGrp="1"/>
          </p:cNvSpPr>
          <p:nvPr>
            <p:ph type="pic" sz="quarter" idx="21"/>
          </p:nvPr>
        </p:nvSpPr>
        <p:spPr>
          <a:xfrm>
            <a:off x="1015683" y="1227138"/>
            <a:ext cx="1282700" cy="1282700"/>
          </a:xfrm>
          <a:prstGeom prst="ellipse">
            <a:avLst/>
          </a:prstGeom>
          <a:solidFill>
            <a:schemeClr val="bg1">
              <a:lumMod val="75000"/>
              <a:lumOff val="25000"/>
            </a:schemeClr>
          </a:solidFill>
        </p:spPr>
        <p:txBody>
          <a:bodyPr>
            <a:normAutofit/>
          </a:bodyPr>
          <a:lstStyle>
            <a:lvl1pPr algn="ctr">
              <a:defRPr sz="800">
                <a:solidFill>
                  <a:schemeClr val="tx1"/>
                </a:solidFill>
              </a:defRPr>
            </a:lvl1pPr>
          </a:lstStyle>
          <a:p>
            <a:r>
              <a:rPr lang="en-US"/>
              <a:t>Click icon to add picture</a:t>
            </a:r>
            <a:endParaRPr lang="en-US" dirty="0"/>
          </a:p>
        </p:txBody>
      </p:sp>
      <p:sp>
        <p:nvSpPr>
          <p:cNvPr id="35" name="Picture Placeholder 32">
            <a:extLst>
              <a:ext uri="{FF2B5EF4-FFF2-40B4-BE49-F238E27FC236}">
                <a16:creationId xmlns:a16="http://schemas.microsoft.com/office/drawing/2014/main" id="{4246DFC7-BDF5-A843-A99A-38C610B60589}"/>
              </a:ext>
            </a:extLst>
          </p:cNvPr>
          <p:cNvSpPr>
            <a:spLocks noGrp="1"/>
          </p:cNvSpPr>
          <p:nvPr>
            <p:ph type="pic" sz="quarter" idx="22"/>
          </p:nvPr>
        </p:nvSpPr>
        <p:spPr>
          <a:xfrm>
            <a:off x="4947603" y="1227138"/>
            <a:ext cx="1282700" cy="1282700"/>
          </a:xfrm>
          <a:prstGeom prst="ellipse">
            <a:avLst/>
          </a:prstGeom>
          <a:solidFill>
            <a:schemeClr val="bg1">
              <a:lumMod val="75000"/>
              <a:lumOff val="25000"/>
            </a:schemeClr>
          </a:solidFill>
        </p:spPr>
        <p:txBody>
          <a:bodyPr>
            <a:normAutofit/>
          </a:bodyPr>
          <a:lstStyle>
            <a:lvl1pPr algn="ctr">
              <a:defRPr sz="800">
                <a:solidFill>
                  <a:schemeClr val="tx1"/>
                </a:solidFill>
              </a:defRPr>
            </a:lvl1pPr>
          </a:lstStyle>
          <a:p>
            <a:r>
              <a:rPr lang="en-US"/>
              <a:t>Click icon to add picture</a:t>
            </a:r>
            <a:endParaRPr lang="en-US" dirty="0"/>
          </a:p>
        </p:txBody>
      </p:sp>
      <p:sp>
        <p:nvSpPr>
          <p:cNvPr id="36" name="Picture Placeholder 32">
            <a:extLst>
              <a:ext uri="{FF2B5EF4-FFF2-40B4-BE49-F238E27FC236}">
                <a16:creationId xmlns:a16="http://schemas.microsoft.com/office/drawing/2014/main" id="{21A9D45D-0401-7442-9802-EF2291ECFDB1}"/>
              </a:ext>
            </a:extLst>
          </p:cNvPr>
          <p:cNvSpPr>
            <a:spLocks noGrp="1"/>
          </p:cNvSpPr>
          <p:nvPr>
            <p:ph type="pic" sz="quarter" idx="23"/>
          </p:nvPr>
        </p:nvSpPr>
        <p:spPr>
          <a:xfrm>
            <a:off x="8473123" y="1227138"/>
            <a:ext cx="1282700" cy="1282700"/>
          </a:xfrm>
          <a:prstGeom prst="ellipse">
            <a:avLst/>
          </a:prstGeom>
          <a:solidFill>
            <a:schemeClr val="bg1">
              <a:lumMod val="75000"/>
              <a:lumOff val="25000"/>
            </a:schemeClr>
          </a:solidFill>
        </p:spPr>
        <p:txBody>
          <a:bodyPr>
            <a:normAutofit/>
          </a:bodyPr>
          <a:lstStyle>
            <a:lvl1pPr algn="ctr">
              <a:defRPr sz="800">
                <a:solidFill>
                  <a:schemeClr val="tx1"/>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1BB14B27-9C92-B540-9A0F-66DF7009A30F}"/>
              </a:ext>
            </a:extLst>
          </p:cNvPr>
          <p:cNvSpPr>
            <a:spLocks noGrp="1"/>
          </p:cNvSpPr>
          <p:nvPr>
            <p:ph type="body" sz="quarter" idx="24"/>
          </p:nvPr>
        </p:nvSpPr>
        <p:spPr>
          <a:xfrm>
            <a:off x="950527" y="4718142"/>
            <a:ext cx="2999174" cy="1145638"/>
          </a:xfrm>
        </p:spPr>
        <p:txBody>
          <a:bodyPr/>
          <a:lstStyle>
            <a:lvl1pPr>
              <a:defRPr sz="1200" b="1"/>
            </a:lvl1pPr>
            <a:lvl2pPr>
              <a:defRPr sz="1200"/>
            </a:lvl2pPr>
            <a:lvl3pPr>
              <a:defRPr sz="1000"/>
            </a:lvl3pPr>
            <a:lvl4pPr>
              <a:defRPr sz="1000"/>
            </a:lvl4pPr>
            <a:lvl5pPr>
              <a:defRPr sz="1000"/>
            </a:lvl5pPr>
          </a:lstStyle>
          <a:p>
            <a:pPr lvl="0"/>
            <a:r>
              <a:rPr lang="en-US"/>
              <a:t>Click to edit Master text styles</a:t>
            </a:r>
          </a:p>
          <a:p>
            <a:pPr lvl="1"/>
            <a:r>
              <a:rPr lang="en-US"/>
              <a:t>Second level</a:t>
            </a:r>
          </a:p>
        </p:txBody>
      </p:sp>
      <p:sp>
        <p:nvSpPr>
          <p:cNvPr id="24" name="Text Placeholder 2">
            <a:extLst>
              <a:ext uri="{FF2B5EF4-FFF2-40B4-BE49-F238E27FC236}">
                <a16:creationId xmlns:a16="http://schemas.microsoft.com/office/drawing/2014/main" id="{B72384F9-F01A-BF4F-A5A0-7DA2087A9C74}"/>
              </a:ext>
            </a:extLst>
          </p:cNvPr>
          <p:cNvSpPr>
            <a:spLocks noGrp="1"/>
          </p:cNvSpPr>
          <p:nvPr>
            <p:ph type="body" sz="quarter" idx="25"/>
          </p:nvPr>
        </p:nvSpPr>
        <p:spPr>
          <a:xfrm>
            <a:off x="5060072" y="4844266"/>
            <a:ext cx="5471294" cy="880955"/>
          </a:xfrm>
        </p:spPr>
        <p:txBody>
          <a:bodyPr/>
          <a:lstStyle>
            <a:lvl1pPr>
              <a:defRPr sz="1200" b="1"/>
            </a:lvl1pPr>
            <a:lvl2pPr>
              <a:defRPr sz="1200"/>
            </a:lvl2pPr>
            <a:lvl3pPr>
              <a:defRPr sz="1000"/>
            </a:lvl3pPr>
            <a:lvl4pPr>
              <a:defRPr sz="1000"/>
            </a:lvl4pPr>
            <a:lvl5pPr>
              <a:defRPr sz="1000"/>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519856654"/>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roject plan">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9ADA4BD-D1E7-B34A-8349-D7886B4CBE50}"/>
              </a:ext>
            </a:extLst>
          </p:cNvPr>
          <p:cNvSpPr/>
          <p:nvPr userDrawn="1"/>
        </p:nvSpPr>
        <p:spPr>
          <a:xfrm>
            <a:off x="-15190" y="2812648"/>
            <a:ext cx="12207190" cy="4045352"/>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tx1"/>
                </a:solidFill>
              </a:defRPr>
            </a:lvl1pPr>
          </a:lstStyle>
          <a:p>
            <a:r>
              <a:rPr lang="en-US"/>
              <a:t>Click to edit Master title style</a:t>
            </a:r>
            <a:endParaRPr lang="en-US" dirty="0"/>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1"/>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647944" y="6507163"/>
            <a:ext cx="4114800" cy="244158"/>
          </a:xfrm>
          <a:prstGeom prst="rect">
            <a:avLst/>
          </a:prstGeom>
        </p:spPr>
        <p:txBody>
          <a:bodyPr vert="horz" lIns="0" tIns="45720" rIns="91440" bIns="45720" rtlCol="0" anchor="t"/>
          <a:lstStyle>
            <a:lvl1pPr algn="l">
              <a:defRPr sz="700">
                <a:solidFill>
                  <a:schemeClr val="tx1"/>
                </a:solidFill>
                <a:latin typeface="Arial" panose="020B0604020202020204" pitchFamily="34" charset="0"/>
                <a:cs typeface="Arial" panose="020B0604020202020204" pitchFamily="34" charset="0"/>
              </a:defRPr>
            </a:lvl1pPr>
          </a:lstStyle>
          <a:p>
            <a:r>
              <a:rPr lang="en-ZA"/>
              <a:t>© 2021 Intellinexus. All Rights Reserved. </a:t>
            </a:r>
            <a:endParaRPr lang="en-ZA" dirty="0"/>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tx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Footer Placeholder 4">
            <a:extLst>
              <a:ext uri="{FF2B5EF4-FFF2-40B4-BE49-F238E27FC236}">
                <a16:creationId xmlns:a16="http://schemas.microsoft.com/office/drawing/2014/main" id="{F2373ACE-769F-9746-8A15-1BAF08D29B87}"/>
              </a:ext>
            </a:extLst>
          </p:cNvPr>
          <p:cNvSpPr txBox="1">
            <a:spLocks/>
          </p:cNvSpPr>
          <p:nvPr userDrawn="1"/>
        </p:nvSpPr>
        <p:spPr>
          <a:xfrm>
            <a:off x="584444" y="6507163"/>
            <a:ext cx="4114800" cy="244158"/>
          </a:xfrm>
          <a:prstGeom prst="rect">
            <a:avLst/>
          </a:prstGeom>
        </p:spPr>
        <p:txBody>
          <a:bodyPr vert="horz" lIns="0" tIns="45720" rIns="91440" bIns="45720" rtlCol="0" anchor="t"/>
          <a:lstStyle>
            <a:defPPr>
              <a:defRPr lang="en-US"/>
            </a:defPPr>
            <a:lvl1pPr marL="0" algn="l" defTabSz="914400" rtl="0" eaLnBrk="1" latinLnBrk="0" hangingPunct="1">
              <a:defRPr sz="700" kern="1200">
                <a:solidFill>
                  <a:schemeClr val="bg2"/>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ZA">
                <a:solidFill>
                  <a:schemeClr val="bg1"/>
                </a:solidFill>
              </a:rPr>
              <a:t>© 2021 Intellinexus. All Rights Reserved.</a:t>
            </a:r>
          </a:p>
          <a:p>
            <a:endParaRPr lang="en-ZA" dirty="0"/>
          </a:p>
        </p:txBody>
      </p:sp>
      <p:sp>
        <p:nvSpPr>
          <p:cNvPr id="26" name="Text Placeholder 25">
            <a:extLst>
              <a:ext uri="{FF2B5EF4-FFF2-40B4-BE49-F238E27FC236}">
                <a16:creationId xmlns:a16="http://schemas.microsoft.com/office/drawing/2014/main" id="{47142A0C-98CC-3C41-96FD-62D8E3428B35}"/>
              </a:ext>
            </a:extLst>
          </p:cNvPr>
          <p:cNvSpPr>
            <a:spLocks noGrp="1"/>
          </p:cNvSpPr>
          <p:nvPr>
            <p:ph type="body" sz="quarter" idx="18" hasCustomPrompt="1"/>
          </p:nvPr>
        </p:nvSpPr>
        <p:spPr>
          <a:xfrm>
            <a:off x="644929" y="1265318"/>
            <a:ext cx="4054315" cy="899148"/>
          </a:xfrm>
        </p:spPr>
        <p:txBody>
          <a:bodyPr lIns="0"/>
          <a:lstStyle>
            <a:lvl1pPr algn="l">
              <a:defRPr b="0">
                <a:solidFill>
                  <a:schemeClr val="tx1"/>
                </a:solidFill>
              </a:defRPr>
            </a:lvl1pPr>
            <a:lvl2pPr>
              <a:defRPr sz="1200">
                <a:solidFill>
                  <a:schemeClr val="tx1"/>
                </a:solidFill>
              </a:defRPr>
            </a:lvl2pPr>
          </a:lstStyle>
          <a:p>
            <a:pPr lvl="0"/>
            <a:r>
              <a:rPr lang="en-GB" dirty="0"/>
              <a:t>Description will go here</a:t>
            </a:r>
          </a:p>
        </p:txBody>
      </p:sp>
      <p:sp>
        <p:nvSpPr>
          <p:cNvPr id="33" name="Picture Placeholder 32">
            <a:extLst>
              <a:ext uri="{FF2B5EF4-FFF2-40B4-BE49-F238E27FC236}">
                <a16:creationId xmlns:a16="http://schemas.microsoft.com/office/drawing/2014/main" id="{2C758B80-3102-3845-ACFC-EF5BD03035C3}"/>
              </a:ext>
            </a:extLst>
          </p:cNvPr>
          <p:cNvSpPr>
            <a:spLocks noGrp="1"/>
          </p:cNvSpPr>
          <p:nvPr>
            <p:ph type="pic" sz="quarter" idx="21"/>
          </p:nvPr>
        </p:nvSpPr>
        <p:spPr>
          <a:xfrm>
            <a:off x="727230" y="3393880"/>
            <a:ext cx="789053" cy="789053"/>
          </a:xfrm>
          <a:prstGeom prst="ellipse">
            <a:avLst/>
          </a:prstGeom>
        </p:spPr>
        <p:txBody>
          <a:bodyPr>
            <a:normAutofit/>
          </a:bodyPr>
          <a:lstStyle>
            <a:lvl1pPr algn="ctr">
              <a:defRPr sz="800"/>
            </a:lvl1pPr>
          </a:lstStyle>
          <a:p>
            <a:r>
              <a:rPr lang="en-US"/>
              <a:t>Click icon to add picture</a:t>
            </a:r>
            <a:endParaRPr lang="en-US" dirty="0"/>
          </a:p>
        </p:txBody>
      </p:sp>
      <p:sp>
        <p:nvSpPr>
          <p:cNvPr id="29" name="Picture Placeholder 32">
            <a:extLst>
              <a:ext uri="{FF2B5EF4-FFF2-40B4-BE49-F238E27FC236}">
                <a16:creationId xmlns:a16="http://schemas.microsoft.com/office/drawing/2014/main" id="{AF26BDFB-FF12-B745-8C87-880A3C6C4C23}"/>
              </a:ext>
            </a:extLst>
          </p:cNvPr>
          <p:cNvSpPr>
            <a:spLocks noGrp="1"/>
          </p:cNvSpPr>
          <p:nvPr>
            <p:ph type="pic" sz="quarter" idx="23"/>
          </p:nvPr>
        </p:nvSpPr>
        <p:spPr>
          <a:xfrm>
            <a:off x="727230" y="4458751"/>
            <a:ext cx="789053" cy="789053"/>
          </a:xfrm>
          <a:prstGeom prst="ellipse">
            <a:avLst/>
          </a:prstGeom>
        </p:spPr>
        <p:txBody>
          <a:bodyPr>
            <a:normAutofit/>
          </a:bodyPr>
          <a:lstStyle>
            <a:lvl1pPr algn="ctr">
              <a:defRPr sz="800"/>
            </a:lvl1pPr>
          </a:lstStyle>
          <a:p>
            <a:r>
              <a:rPr lang="en-US"/>
              <a:t>Click icon to add picture</a:t>
            </a:r>
            <a:endParaRPr lang="en-US" dirty="0"/>
          </a:p>
        </p:txBody>
      </p:sp>
      <p:sp>
        <p:nvSpPr>
          <p:cNvPr id="32" name="Picture Placeholder 32">
            <a:extLst>
              <a:ext uri="{FF2B5EF4-FFF2-40B4-BE49-F238E27FC236}">
                <a16:creationId xmlns:a16="http://schemas.microsoft.com/office/drawing/2014/main" id="{8C3C28CD-F17B-F14E-8E7C-B849EED7359A}"/>
              </a:ext>
            </a:extLst>
          </p:cNvPr>
          <p:cNvSpPr>
            <a:spLocks noGrp="1"/>
          </p:cNvSpPr>
          <p:nvPr>
            <p:ph type="pic" sz="quarter" idx="24"/>
          </p:nvPr>
        </p:nvSpPr>
        <p:spPr>
          <a:xfrm>
            <a:off x="727230" y="5500473"/>
            <a:ext cx="789053" cy="789053"/>
          </a:xfrm>
          <a:prstGeom prst="ellipse">
            <a:avLst/>
          </a:prstGeom>
        </p:spPr>
        <p:txBody>
          <a:bodyPr>
            <a:normAutofit/>
          </a:bodyPr>
          <a:lstStyle>
            <a:lvl1pPr algn="ctr">
              <a:defRPr sz="800"/>
            </a:lvl1pPr>
          </a:lstStyle>
          <a:p>
            <a:r>
              <a:rPr lang="en-US"/>
              <a:t>Click icon to add picture</a:t>
            </a:r>
            <a:endParaRPr lang="en-US" dirty="0"/>
          </a:p>
        </p:txBody>
      </p:sp>
    </p:spTree>
    <p:extLst>
      <p:ext uri="{BB962C8B-B14F-4D97-AF65-F5344CB8AC3E}">
        <p14:creationId xmlns:p14="http://schemas.microsoft.com/office/powerpoint/2010/main" val="98581197"/>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025F70F6-34BB-7B42-82E8-1CD524D94AEE}"/>
              </a:ext>
            </a:extLst>
          </p:cNvPr>
          <p:cNvSpPr>
            <a:spLocks noGrp="1"/>
          </p:cNvSpPr>
          <p:nvPr>
            <p:ph type="title"/>
          </p:nvPr>
        </p:nvSpPr>
        <p:spPr>
          <a:xfrm>
            <a:off x="647944" y="423567"/>
            <a:ext cx="10392589" cy="804100"/>
          </a:xfrm>
          <a:prstGeom prst="rect">
            <a:avLst/>
          </a:prstGeom>
        </p:spPr>
        <p:txBody>
          <a:bodyPr vert="horz" lIns="0" tIns="45720" rIns="91440" bIns="45720" rtlCol="0" anchor="t">
            <a:normAutofit/>
          </a:bodyPr>
          <a:lstStyle>
            <a:lvl1pPr>
              <a:defRPr>
                <a:solidFill>
                  <a:schemeClr val="bg2"/>
                </a:solidFill>
              </a:defRPr>
            </a:lvl1pPr>
          </a:lstStyle>
          <a:p>
            <a:r>
              <a:rPr lang="en-US"/>
              <a:t>Click to edit Master title style</a:t>
            </a:r>
          </a:p>
        </p:txBody>
      </p:sp>
      <p:sp>
        <p:nvSpPr>
          <p:cNvPr id="7" name="Slide Number Placeholder 5">
            <a:extLst>
              <a:ext uri="{FF2B5EF4-FFF2-40B4-BE49-F238E27FC236}">
                <a16:creationId xmlns:a16="http://schemas.microsoft.com/office/drawing/2014/main" id="{4C776BEF-792C-D845-98C2-B74558E9189C}"/>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a:p>
        </p:txBody>
      </p:sp>
      <p:sp>
        <p:nvSpPr>
          <p:cNvPr id="15" name="Footer Placeholder 4">
            <a:extLst>
              <a:ext uri="{FF2B5EF4-FFF2-40B4-BE49-F238E27FC236}">
                <a16:creationId xmlns:a16="http://schemas.microsoft.com/office/drawing/2014/main" id="{C375A5C1-4F64-E440-A8BA-C856F92FC158}"/>
              </a:ext>
            </a:extLst>
          </p:cNvPr>
          <p:cNvSpPr>
            <a:spLocks noGrp="1"/>
          </p:cNvSpPr>
          <p:nvPr>
            <p:ph type="ftr" sz="quarter" idx="3"/>
          </p:nvPr>
        </p:nvSpPr>
        <p:spPr>
          <a:xfrm>
            <a:off x="6479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a:solidFill>
                  <a:schemeClr val="bg1"/>
                </a:solidFill>
              </a:rPr>
              <a:t>© 2021 Intellinexus. All Rights Reserved. </a:t>
            </a:r>
            <a:endParaRPr lang="en-ZA" dirty="0">
              <a:solidFill>
                <a:schemeClr val="bg1"/>
              </a:solidFill>
            </a:endParaRPr>
          </a:p>
        </p:txBody>
      </p:sp>
      <p:grpSp>
        <p:nvGrpSpPr>
          <p:cNvPr id="16" name="Group 15">
            <a:extLst>
              <a:ext uri="{FF2B5EF4-FFF2-40B4-BE49-F238E27FC236}">
                <a16:creationId xmlns:a16="http://schemas.microsoft.com/office/drawing/2014/main" id="{8652AD92-CDF1-2042-9C36-0156C558356C}"/>
              </a:ext>
            </a:extLst>
          </p:cNvPr>
          <p:cNvGrpSpPr/>
          <p:nvPr userDrawn="1"/>
        </p:nvGrpSpPr>
        <p:grpSpPr>
          <a:xfrm>
            <a:off x="11283024" y="492407"/>
            <a:ext cx="245842" cy="245842"/>
            <a:chOff x="0" y="0"/>
            <a:chExt cx="6858000" cy="6858000"/>
          </a:xfrm>
          <a:solidFill>
            <a:schemeClr val="bg2"/>
          </a:solidFill>
        </p:grpSpPr>
        <p:sp>
          <p:nvSpPr>
            <p:cNvPr id="17" name="Rectangle 16">
              <a:extLst>
                <a:ext uri="{FF2B5EF4-FFF2-40B4-BE49-F238E27FC236}">
                  <a16:creationId xmlns:a16="http://schemas.microsoft.com/office/drawing/2014/main" id="{E80BA433-46FE-374E-A200-5240E7E5611F}"/>
                </a:ext>
              </a:extLst>
            </p:cNvPr>
            <p:cNvSpPr/>
            <p:nvPr/>
          </p:nvSpPr>
          <p:spPr>
            <a:xfrm>
              <a:off x="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E4C8654-32E7-704D-9BA3-021648CDC80A}"/>
                </a:ext>
              </a:extLst>
            </p:cNvPr>
            <p:cNvSpPr/>
            <p:nvPr/>
          </p:nvSpPr>
          <p:spPr>
            <a:xfrm>
              <a:off x="2289221" y="2289221"/>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FCA8186-6633-BC4C-9BBE-E2EF1BAA9A67}"/>
                </a:ext>
              </a:extLst>
            </p:cNvPr>
            <p:cNvSpPr/>
            <p:nvPr/>
          </p:nvSpPr>
          <p:spPr>
            <a:xfrm>
              <a:off x="4573610" y="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89A9052C-C475-7A4B-A729-7D6823DDE55D}"/>
                </a:ext>
              </a:extLst>
            </p:cNvPr>
            <p:cNvSpPr/>
            <p:nvPr/>
          </p:nvSpPr>
          <p:spPr>
            <a:xfrm>
              <a:off x="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7D721B5-5E10-5F4C-A38A-29DEE1A91BE0}"/>
                </a:ext>
              </a:extLst>
            </p:cNvPr>
            <p:cNvSpPr/>
            <p:nvPr/>
          </p:nvSpPr>
          <p:spPr>
            <a:xfrm>
              <a:off x="4573610" y="4573610"/>
              <a:ext cx="2284390" cy="228439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86410551"/>
      </p:ext>
    </p:extLst>
  </p:cSld>
  <p:clrMapOvr>
    <a:masterClrMapping/>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orient="horz" pos="4205">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3AFB8390-1E17-8249-8260-1B221F41F80B}"/>
              </a:ext>
            </a:extLst>
          </p:cNvPr>
          <p:cNvSpPr>
            <a:spLocks noGrp="1"/>
          </p:cNvSpPr>
          <p:nvPr>
            <p:ph type="sldNum" sz="quarter" idx="4"/>
          </p:nvPr>
        </p:nvSpPr>
        <p:spPr>
          <a:xfrm>
            <a:off x="10848262" y="6486258"/>
            <a:ext cx="680604" cy="244157"/>
          </a:xfrm>
          <a:prstGeom prst="rect">
            <a:avLst/>
          </a:prstGeom>
        </p:spPr>
        <p:txBody>
          <a:bodyPr vert="horz" lIns="91440" tIns="45720" rIns="0" bIns="45720" rtlCol="0" anchor="t"/>
          <a:lstStyle>
            <a:lvl1pPr algn="r">
              <a:defRPr sz="900" b="0" i="0">
                <a:solidFill>
                  <a:schemeClr val="bg2"/>
                </a:solidFill>
                <a:latin typeface="Arial" panose="020B0604020202020204" pitchFamily="34" charset="0"/>
                <a:cs typeface="Arial" panose="020B0604020202020204" pitchFamily="34" charset="0"/>
              </a:defRPr>
            </a:lvl1pPr>
          </a:lstStyle>
          <a:p>
            <a:fld id="{0A023C62-7A6F-429A-A1B7-B65ED57F7159}" type="slidenum">
              <a:rPr lang="en-ZA" smtClean="0"/>
              <a:pPr/>
              <a:t>‹#›</a:t>
            </a:fld>
            <a:endParaRPr lang="en-ZA" dirty="0"/>
          </a:p>
        </p:txBody>
      </p:sp>
      <p:sp>
        <p:nvSpPr>
          <p:cNvPr id="5" name="Title Placeholder 1">
            <a:extLst>
              <a:ext uri="{FF2B5EF4-FFF2-40B4-BE49-F238E27FC236}">
                <a16:creationId xmlns:a16="http://schemas.microsoft.com/office/drawing/2014/main" id="{3CE85E56-D07D-C647-8624-40CBB05451C5}"/>
              </a:ext>
            </a:extLst>
          </p:cNvPr>
          <p:cNvSpPr>
            <a:spLocks noGrp="1"/>
          </p:cNvSpPr>
          <p:nvPr>
            <p:ph type="title"/>
          </p:nvPr>
        </p:nvSpPr>
        <p:spPr>
          <a:xfrm>
            <a:off x="647944" y="431519"/>
            <a:ext cx="10428379" cy="436401"/>
          </a:xfrm>
          <a:prstGeom prst="rect">
            <a:avLst/>
          </a:prstGeom>
        </p:spPr>
        <p:txBody>
          <a:bodyPr vert="horz" lIns="0" tIns="45720" rIns="91440" bIns="45720" rtlCol="0" anchor="t">
            <a:normAutofit/>
          </a:bodyPr>
          <a:lstStyle/>
          <a:p>
            <a:r>
              <a:rPr lang="en-US"/>
              <a:t>Click to edit Master title style</a:t>
            </a:r>
            <a:endParaRPr lang="en-US" dirty="0"/>
          </a:p>
        </p:txBody>
      </p:sp>
      <p:sp>
        <p:nvSpPr>
          <p:cNvPr id="6" name="Text Placeholder 2">
            <a:extLst>
              <a:ext uri="{FF2B5EF4-FFF2-40B4-BE49-F238E27FC236}">
                <a16:creationId xmlns:a16="http://schemas.microsoft.com/office/drawing/2014/main" id="{894DA05E-40C1-974F-A0EC-FB60907CCE96}"/>
              </a:ext>
            </a:extLst>
          </p:cNvPr>
          <p:cNvSpPr>
            <a:spLocks noGrp="1"/>
          </p:cNvSpPr>
          <p:nvPr>
            <p:ph type="body" idx="1"/>
          </p:nvPr>
        </p:nvSpPr>
        <p:spPr>
          <a:xfrm>
            <a:off x="647944" y="1488878"/>
            <a:ext cx="1081742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4" name="Footer Placeholder 4">
            <a:extLst>
              <a:ext uri="{FF2B5EF4-FFF2-40B4-BE49-F238E27FC236}">
                <a16:creationId xmlns:a16="http://schemas.microsoft.com/office/drawing/2014/main" id="{ED27FDF8-0674-A346-948E-AE4729BAAC2F}"/>
              </a:ext>
            </a:extLst>
          </p:cNvPr>
          <p:cNvSpPr>
            <a:spLocks noGrp="1"/>
          </p:cNvSpPr>
          <p:nvPr>
            <p:ph type="ftr" sz="quarter" idx="3"/>
          </p:nvPr>
        </p:nvSpPr>
        <p:spPr>
          <a:xfrm>
            <a:off x="647944" y="6507163"/>
            <a:ext cx="4114800" cy="244158"/>
          </a:xfrm>
          <a:prstGeom prst="rect">
            <a:avLst/>
          </a:prstGeom>
        </p:spPr>
        <p:txBody>
          <a:bodyPr vert="horz" lIns="0" tIns="45720" rIns="91440" bIns="45720" rtlCol="0" anchor="t"/>
          <a:lstStyle>
            <a:lvl1pPr algn="l">
              <a:defRPr sz="700">
                <a:solidFill>
                  <a:schemeClr val="bg2"/>
                </a:solidFill>
                <a:latin typeface="Arial" panose="020B0604020202020204" pitchFamily="34" charset="0"/>
                <a:cs typeface="Arial" panose="020B0604020202020204" pitchFamily="34" charset="0"/>
              </a:defRPr>
            </a:lvl1pPr>
          </a:lstStyle>
          <a:p>
            <a:r>
              <a:rPr lang="en-ZA" sz="700" dirty="0">
                <a:solidFill>
                  <a:schemeClr val="bg1"/>
                </a:solidFill>
              </a:rPr>
              <a:t>© 2021 Intellinexus. All Rights Reserved. </a:t>
            </a:r>
          </a:p>
        </p:txBody>
      </p:sp>
    </p:spTree>
    <p:extLst>
      <p:ext uri="{BB962C8B-B14F-4D97-AF65-F5344CB8AC3E}">
        <p14:creationId xmlns:p14="http://schemas.microsoft.com/office/powerpoint/2010/main" val="1849907740"/>
      </p:ext>
    </p:extLst>
  </p:cSld>
  <p:clrMap bg1="lt1" tx1="dk1" bg2="lt2" tx2="dk2" accent1="accent1" accent2="accent2" accent3="accent3" accent4="accent4" accent5="accent5" accent6="accent6" hlink="hlink" folHlink="folHlink"/>
  <p:sldLayoutIdLst>
    <p:sldLayoutId id="2147483718" r:id="rId1"/>
    <p:sldLayoutId id="2147483736" r:id="rId2"/>
    <p:sldLayoutId id="2147483737" r:id="rId3"/>
    <p:sldLayoutId id="2147483717" r:id="rId4"/>
    <p:sldLayoutId id="2147483758" r:id="rId5"/>
    <p:sldLayoutId id="2147483757" r:id="rId6"/>
    <p:sldLayoutId id="2147483760" r:id="rId7"/>
    <p:sldLayoutId id="2147483759" r:id="rId8"/>
    <p:sldLayoutId id="2147483761" r:id="rId9"/>
    <p:sldLayoutId id="2147483762" r:id="rId10"/>
    <p:sldLayoutId id="2147483780" r:id="rId11"/>
    <p:sldLayoutId id="2147483707" r:id="rId12"/>
    <p:sldLayoutId id="2147483738" r:id="rId13"/>
    <p:sldLayoutId id="2147483739" r:id="rId14"/>
    <p:sldLayoutId id="2147483740" r:id="rId15"/>
    <p:sldLayoutId id="2147483741" r:id="rId16"/>
    <p:sldLayoutId id="2147483781" r:id="rId17"/>
    <p:sldLayoutId id="2147483752" r:id="rId18"/>
    <p:sldLayoutId id="2147483753" r:id="rId19"/>
    <p:sldLayoutId id="2147483754" r:id="rId20"/>
    <p:sldLayoutId id="2147483702" r:id="rId21"/>
    <p:sldLayoutId id="2147483755" r:id="rId22"/>
    <p:sldLayoutId id="2147483756" r:id="rId23"/>
    <p:sldLayoutId id="2147483764" r:id="rId24"/>
    <p:sldLayoutId id="2147483750" r:id="rId25"/>
    <p:sldLayoutId id="2147483722" r:id="rId26"/>
    <p:sldLayoutId id="2147483749" r:id="rId27"/>
    <p:sldLayoutId id="2147483748" r:id="rId28"/>
    <p:sldLayoutId id="2147483751" r:id="rId29"/>
    <p:sldLayoutId id="2147483787" r:id="rId30"/>
    <p:sldLayoutId id="2147483721" r:id="rId31"/>
    <p:sldLayoutId id="2147483788" r:id="rId32"/>
    <p:sldLayoutId id="2147483789" r:id="rId33"/>
    <p:sldLayoutId id="2147483791" r:id="rId34"/>
    <p:sldLayoutId id="2147483790" r:id="rId35"/>
    <p:sldLayoutId id="2147483792" r:id="rId36"/>
    <p:sldLayoutId id="2147483778" r:id="rId37"/>
    <p:sldLayoutId id="2147483763" r:id="rId38"/>
    <p:sldLayoutId id="2147483726" r:id="rId39"/>
    <p:sldLayoutId id="2147483779" r:id="rId40"/>
    <p:sldLayoutId id="2147483776" r:id="rId41"/>
    <p:sldLayoutId id="2147483777" r:id="rId42"/>
    <p:sldLayoutId id="2147483714" r:id="rId43"/>
    <p:sldLayoutId id="2147483793" r:id="rId44"/>
    <p:sldLayoutId id="2147483794" r:id="rId45"/>
    <p:sldLayoutId id="2147483795" r:id="rId46"/>
    <p:sldLayoutId id="2147483796" r:id="rId47"/>
    <p:sldLayoutId id="2147483797" r:id="rId48"/>
    <p:sldLayoutId id="2147483700" r:id="rId49"/>
    <p:sldLayoutId id="2147483733" r:id="rId50"/>
    <p:sldLayoutId id="2147483728" r:id="rId51"/>
    <p:sldLayoutId id="2147483727" r:id="rId52"/>
    <p:sldLayoutId id="2147483724" r:id="rId53"/>
    <p:sldLayoutId id="2147483725" r:id="rId54"/>
    <p:sldLayoutId id="2147483798" r:id="rId55"/>
    <p:sldLayoutId id="2147483799" r:id="rId56"/>
    <p:sldLayoutId id="2147483800" r:id="rId57"/>
    <p:sldLayoutId id="2147483735" r:id="rId58"/>
    <p:sldLayoutId id="2147483801" r:id="rId59"/>
    <p:sldLayoutId id="2147483802" r:id="rId60"/>
    <p:sldLayoutId id="2147483720" r:id="rId61"/>
    <p:sldLayoutId id="2147483803" r:id="rId62"/>
    <p:sldLayoutId id="2147483804" r:id="rId63"/>
    <p:sldLayoutId id="2147483805" r:id="rId64"/>
    <p:sldLayoutId id="2147483742" r:id="rId65"/>
    <p:sldLayoutId id="2147483807" r:id="rId66"/>
    <p:sldLayoutId id="2147483806" r:id="rId67"/>
    <p:sldLayoutId id="2147483808" r:id="rId68"/>
    <p:sldLayoutId id="2147483809" r:id="rId69"/>
    <p:sldLayoutId id="2147483810" r:id="rId70"/>
    <p:sldLayoutId id="2147483811" r:id="rId71"/>
    <p:sldLayoutId id="2147483812" r:id="rId72"/>
    <p:sldLayoutId id="2147483745" r:id="rId73"/>
    <p:sldLayoutId id="2147483813" r:id="rId74"/>
    <p:sldLayoutId id="2147483814" r:id="rId75"/>
    <p:sldLayoutId id="2147483815" r:id="rId76"/>
    <p:sldLayoutId id="2147483746" r:id="rId77"/>
    <p:sldLayoutId id="2147483765" r:id="rId78"/>
    <p:sldLayoutId id="2147483767" r:id="rId79"/>
    <p:sldLayoutId id="2147483766" r:id="rId80"/>
    <p:sldLayoutId id="2147483723" r:id="rId81"/>
    <p:sldLayoutId id="2147483731" r:id="rId82"/>
    <p:sldLayoutId id="2147483732" r:id="rId83"/>
    <p:sldLayoutId id="2147483816" r:id="rId84"/>
    <p:sldLayoutId id="2147483817" r:id="rId85"/>
    <p:sldLayoutId id="2147483818" r:id="rId86"/>
    <p:sldLayoutId id="2147483819" r:id="rId87"/>
    <p:sldLayoutId id="2147483820" r:id="rId88"/>
    <p:sldLayoutId id="2147483734" r:id="rId89"/>
    <p:sldLayoutId id="2147483821" r:id="rId90"/>
    <p:sldLayoutId id="2147483822" r:id="rId91"/>
    <p:sldLayoutId id="2147483747" r:id="rId92"/>
    <p:sldLayoutId id="2147483823" r:id="rId93"/>
    <p:sldLayoutId id="2147483824" r:id="rId94"/>
    <p:sldLayoutId id="2147483825" r:id="rId95"/>
    <p:sldLayoutId id="2147483729" r:id="rId96"/>
    <p:sldLayoutId id="2147483744" r:id="rId97"/>
    <p:sldLayoutId id="2147483775" r:id="rId98"/>
    <p:sldLayoutId id="2147483704" r:id="rId99"/>
    <p:sldLayoutId id="2147483774" r:id="rId100"/>
    <p:sldLayoutId id="2147483701" r:id="rId101"/>
    <p:sldLayoutId id="2147483768" r:id="rId102"/>
    <p:sldLayoutId id="2147483783" r:id="rId103"/>
    <p:sldLayoutId id="2147483784" r:id="rId104"/>
    <p:sldLayoutId id="2147483785" r:id="rId105"/>
    <p:sldLayoutId id="2147483782" r:id="rId106"/>
    <p:sldLayoutId id="2147483786" r:id="rId107"/>
  </p:sldLayoutIdLst>
  <p:transition>
    <p:fade/>
  </p:transition>
  <p:hf hdr="0" dt="0"/>
  <p:txStyles>
    <p:titleStyle>
      <a:lvl1pPr algn="l" defTabSz="822960" rtl="0" eaLnBrk="1" latinLnBrk="0" hangingPunct="1">
        <a:lnSpc>
          <a:spcPct val="90000"/>
        </a:lnSpc>
        <a:spcBef>
          <a:spcPct val="0"/>
        </a:spcBef>
        <a:buNone/>
        <a:defRPr sz="2400" b="0" i="0" kern="1200" cap="none" baseline="0">
          <a:solidFill>
            <a:schemeClr val="bg2"/>
          </a:solidFill>
          <a:latin typeface="Arial" panose="020B0604020202020204" pitchFamily="34" charset="0"/>
          <a:ea typeface="Open Sans Semibold" charset="0"/>
          <a:cs typeface="Arial" panose="020B0604020202020204" pitchFamily="34" charset="0"/>
        </a:defRPr>
      </a:lvl1pPr>
    </p:titleStyle>
    <p:bodyStyle>
      <a:lvl1pPr marL="0" indent="0" algn="l" defTabSz="822960" rtl="0" eaLnBrk="1" latinLnBrk="0" hangingPunct="1">
        <a:lnSpc>
          <a:spcPct val="100000"/>
        </a:lnSpc>
        <a:spcBef>
          <a:spcPts val="0"/>
        </a:spcBef>
        <a:spcAft>
          <a:spcPts val="0"/>
        </a:spcAft>
        <a:buFont typeface="Arial" panose="020B0604020202020204" pitchFamily="34" charset="0"/>
        <a:buNone/>
        <a:defRPr sz="1600" b="0" i="0" kern="1200">
          <a:solidFill>
            <a:schemeClr val="bg2"/>
          </a:solidFill>
          <a:latin typeface="Arial" panose="020B0604020202020204" pitchFamily="34" charset="0"/>
          <a:ea typeface="Open Sans" charset="0"/>
          <a:cs typeface="Arial" panose="020B0604020202020204" pitchFamily="34" charset="0"/>
        </a:defRPr>
      </a:lvl1pPr>
      <a:lvl2pPr marL="7620" indent="0" algn="l" defTabSz="822960" rtl="0" eaLnBrk="1" latinLnBrk="0" hangingPunct="1">
        <a:lnSpc>
          <a:spcPts val="1800"/>
        </a:lnSpc>
        <a:spcBef>
          <a:spcPts val="0"/>
        </a:spcBef>
        <a:buFont typeface="Arial" panose="020B0604020202020204" pitchFamily="34" charset="0"/>
        <a:buNone/>
        <a:tabLst/>
        <a:defRPr sz="1400" b="0" i="0" kern="1200">
          <a:solidFill>
            <a:schemeClr val="bg2"/>
          </a:solidFill>
          <a:latin typeface="Arial" panose="020B0604020202020204" pitchFamily="34" charset="0"/>
          <a:ea typeface="Open Sans" charset="0"/>
          <a:cs typeface="Arial" panose="020B0604020202020204" pitchFamily="34" charset="0"/>
        </a:defRPr>
      </a:lvl2pPr>
      <a:lvl3pPr marL="177800" indent="-173038" algn="l" defTabSz="822960" rtl="0" eaLnBrk="1" latinLnBrk="0" hangingPunct="1">
        <a:lnSpc>
          <a:spcPts val="1800"/>
        </a:lnSpc>
        <a:spcBef>
          <a:spcPts val="200"/>
        </a:spcBef>
        <a:spcAft>
          <a:spcPts val="200"/>
        </a:spcAft>
        <a:buFont typeface="Arial" panose="020B0604020202020204" pitchFamily="34" charset="0"/>
        <a:buChar char="•"/>
        <a:tabLst/>
        <a:defRPr sz="1400" b="0" i="0" kern="1200">
          <a:solidFill>
            <a:schemeClr val="bg2"/>
          </a:solidFill>
          <a:latin typeface="Arial" panose="020B0604020202020204" pitchFamily="34" charset="0"/>
          <a:ea typeface="Open Sans" charset="0"/>
          <a:cs typeface="Arial" panose="020B0604020202020204" pitchFamily="34" charset="0"/>
        </a:defRPr>
      </a:lvl3pPr>
      <a:lvl4pPr marL="391600" indent="-177800" algn="l" defTabSz="822960" rtl="0" eaLnBrk="1" latinLnBrk="0" hangingPunct="1">
        <a:lnSpc>
          <a:spcPts val="1800"/>
        </a:lnSpc>
        <a:spcBef>
          <a:spcPts val="200"/>
        </a:spcBef>
        <a:spcAft>
          <a:spcPts val="200"/>
        </a:spcAft>
        <a:buFont typeface="Arial" panose="020B0604020202020204" pitchFamily="34" charset="0"/>
        <a:buChar char="•"/>
        <a:tabLst/>
        <a:defRPr sz="1300" b="0" i="0" kern="1200">
          <a:solidFill>
            <a:schemeClr val="bg2"/>
          </a:solidFill>
          <a:latin typeface="Arial" panose="020B0604020202020204" pitchFamily="34" charset="0"/>
          <a:ea typeface="Open Sans" charset="0"/>
          <a:cs typeface="Arial" panose="020B0604020202020204" pitchFamily="34" charset="0"/>
        </a:defRPr>
      </a:lvl4pPr>
      <a:lvl5pPr marL="391600" indent="0" algn="l" defTabSz="822960" rtl="0" eaLnBrk="1" latinLnBrk="0" hangingPunct="1">
        <a:lnSpc>
          <a:spcPts val="1800"/>
        </a:lnSpc>
        <a:spcBef>
          <a:spcPts val="100"/>
        </a:spcBef>
        <a:spcAft>
          <a:spcPts val="100"/>
        </a:spcAft>
        <a:buFont typeface="Arial" panose="020B0604020202020204" pitchFamily="34" charset="0"/>
        <a:buNone/>
        <a:tabLst/>
        <a:defRPr sz="1200" b="0" i="1" kern="1200">
          <a:solidFill>
            <a:srgbClr val="53E9C1"/>
          </a:solidFill>
          <a:latin typeface="Arial" panose="020B0604020202020204" pitchFamily="34" charset="0"/>
          <a:ea typeface="Open Sans" charset="0"/>
          <a:cs typeface="Arial" panose="020B0604020202020204" pitchFamily="34" charset="0"/>
        </a:defRPr>
      </a:lvl5pPr>
      <a:lvl6pPr marL="226314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6pPr>
      <a:lvl7pPr marL="267462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7pPr>
      <a:lvl8pPr marL="308610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8pPr>
      <a:lvl9pPr marL="3497580" indent="-205740" algn="l" defTabSz="822960" rtl="0" eaLnBrk="1" latinLnBrk="0" hangingPunct="1">
        <a:lnSpc>
          <a:spcPct val="90000"/>
        </a:lnSpc>
        <a:spcBef>
          <a:spcPts val="450"/>
        </a:spcBef>
        <a:buFont typeface="Arial" panose="020B0604020202020204" pitchFamily="34" charset="0"/>
        <a:buChar char="•"/>
        <a:defRPr sz="1620" kern="1200">
          <a:solidFill>
            <a:schemeClr val="tx1"/>
          </a:solidFill>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02.xml"/></Relationships>
</file>

<file path=ppt/slides/_rels/slide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4.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9C1F3-709E-7A47-5D95-E8605A561605}"/>
              </a:ext>
            </a:extLst>
          </p:cNvPr>
          <p:cNvSpPr>
            <a:spLocks noGrp="1"/>
          </p:cNvSpPr>
          <p:nvPr>
            <p:ph type="title"/>
          </p:nvPr>
        </p:nvSpPr>
        <p:spPr>
          <a:xfrm>
            <a:off x="6930461" y="1379576"/>
            <a:ext cx="4929845" cy="1188811"/>
          </a:xfrm>
        </p:spPr>
        <p:txBody>
          <a:bodyPr>
            <a:normAutofit/>
          </a:bodyPr>
          <a:lstStyle/>
          <a:p>
            <a:r>
              <a:rPr lang="en-US" sz="4000" dirty="0"/>
              <a:t>Synthetic Retail Data Generator</a:t>
            </a:r>
          </a:p>
        </p:txBody>
      </p:sp>
    </p:spTree>
    <p:extLst>
      <p:ext uri="{BB962C8B-B14F-4D97-AF65-F5344CB8AC3E}">
        <p14:creationId xmlns:p14="http://schemas.microsoft.com/office/powerpoint/2010/main" val="325985004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499DE68-2C15-CBF6-5DBD-4C5C96742F9D}"/>
              </a:ext>
            </a:extLst>
          </p:cNvPr>
          <p:cNvSpPr>
            <a:spLocks noGrp="1"/>
          </p:cNvSpPr>
          <p:nvPr>
            <p:ph type="title"/>
          </p:nvPr>
        </p:nvSpPr>
        <p:spPr/>
        <p:txBody>
          <a:bodyPr>
            <a:normAutofit/>
          </a:bodyPr>
          <a:lstStyle/>
          <a:p>
            <a:r>
              <a:rPr lang="en-US" sz="3600" b="1" dirty="0"/>
              <a:t>Overview of the flow </a:t>
            </a:r>
          </a:p>
        </p:txBody>
      </p:sp>
      <p:sp>
        <p:nvSpPr>
          <p:cNvPr id="5" name="Footer Placeholder 4">
            <a:extLst>
              <a:ext uri="{FF2B5EF4-FFF2-40B4-BE49-F238E27FC236}">
                <a16:creationId xmlns:a16="http://schemas.microsoft.com/office/drawing/2014/main" id="{50F3003D-4DC0-02CE-1DBC-4885F41C9ADE}"/>
              </a:ext>
            </a:extLst>
          </p:cNvPr>
          <p:cNvSpPr>
            <a:spLocks noGrp="1"/>
          </p:cNvSpPr>
          <p:nvPr>
            <p:ph type="ftr" sz="quarter" idx="3"/>
          </p:nvPr>
        </p:nvSpPr>
        <p:spPr/>
        <p:txBody>
          <a:bodyPr/>
          <a:lstStyle/>
          <a:p>
            <a:r>
              <a:rPr lang="en-ZA"/>
              <a:t>© 2021 Intellinexus. All Rights Reserved.</a:t>
            </a:r>
          </a:p>
          <a:p>
            <a:endParaRPr lang="en-ZA" dirty="0"/>
          </a:p>
        </p:txBody>
      </p:sp>
      <p:sp>
        <p:nvSpPr>
          <p:cNvPr id="6" name="Slide Number Placeholder 5">
            <a:extLst>
              <a:ext uri="{FF2B5EF4-FFF2-40B4-BE49-F238E27FC236}">
                <a16:creationId xmlns:a16="http://schemas.microsoft.com/office/drawing/2014/main" id="{1D22E1C3-1AAB-8AF0-BD8C-18732DA1941A}"/>
              </a:ext>
            </a:extLst>
          </p:cNvPr>
          <p:cNvSpPr>
            <a:spLocks noGrp="1"/>
          </p:cNvSpPr>
          <p:nvPr>
            <p:ph type="sldNum" sz="quarter" idx="4"/>
          </p:nvPr>
        </p:nvSpPr>
        <p:spPr/>
        <p:txBody>
          <a:bodyPr/>
          <a:lstStyle/>
          <a:p>
            <a:fld id="{0A023C62-7A6F-429A-A1B7-B65ED57F7159}" type="slidenum">
              <a:rPr lang="en-ZA" smtClean="0"/>
              <a:pPr/>
              <a:t>2</a:t>
            </a:fld>
            <a:endParaRPr lang="en-ZA" dirty="0"/>
          </a:p>
        </p:txBody>
      </p:sp>
      <p:sp>
        <p:nvSpPr>
          <p:cNvPr id="9" name="TextBox 8">
            <a:extLst>
              <a:ext uri="{FF2B5EF4-FFF2-40B4-BE49-F238E27FC236}">
                <a16:creationId xmlns:a16="http://schemas.microsoft.com/office/drawing/2014/main" id="{DD188C4D-68DA-A2D9-3AA0-CC37F9008ABD}"/>
              </a:ext>
            </a:extLst>
          </p:cNvPr>
          <p:cNvSpPr txBox="1"/>
          <p:nvPr/>
        </p:nvSpPr>
        <p:spPr>
          <a:xfrm>
            <a:off x="4176584" y="1120676"/>
            <a:ext cx="6671678" cy="2862322"/>
          </a:xfrm>
          <a:prstGeom prst="rect">
            <a:avLst/>
          </a:prstGeom>
          <a:noFill/>
        </p:spPr>
        <p:txBody>
          <a:bodyPr wrap="square" rtlCol="0">
            <a:spAutoFit/>
          </a:bodyPr>
          <a:lstStyle/>
          <a:p>
            <a:r>
              <a:rPr lang="en-US" dirty="0"/>
              <a:t>This is the basic flow of the Synthetic Data Generator.</a:t>
            </a:r>
          </a:p>
          <a:p>
            <a:endParaRPr lang="en-US" dirty="0"/>
          </a:p>
          <a:p>
            <a:r>
              <a:rPr lang="en-US" dirty="0"/>
              <a:t>The input files are:</a:t>
            </a:r>
          </a:p>
          <a:p>
            <a:pPr marL="285750" indent="-285750">
              <a:buFont typeface="Arial" panose="020B0604020202020204" pitchFamily="34" charset="0"/>
              <a:buChar char="•"/>
            </a:pPr>
            <a:r>
              <a:rPr lang="en-US" dirty="0"/>
              <a:t>Item or Product File</a:t>
            </a:r>
          </a:p>
          <a:p>
            <a:pPr marL="285750" indent="-285750">
              <a:buFont typeface="Arial" panose="020B0604020202020204" pitchFamily="34" charset="0"/>
              <a:buChar char="•"/>
            </a:pPr>
            <a:r>
              <a:rPr lang="en-US" dirty="0"/>
              <a:t>Store or Locations File</a:t>
            </a:r>
          </a:p>
          <a:p>
            <a:pPr marL="285750" indent="-285750">
              <a:buFont typeface="Arial" panose="020B0604020202020204" pitchFamily="34" charset="0"/>
              <a:buChar char="•"/>
            </a:pPr>
            <a:endParaRPr lang="en-US" dirty="0"/>
          </a:p>
          <a:p>
            <a:r>
              <a:rPr lang="en-US" dirty="0"/>
              <a:t>The columns highlighted in these input files are ones that can get generated by the ”Unique Key Generation” Step. If we already have the unique codes or if these unique codes are not needed this step can be skipped</a:t>
            </a:r>
          </a:p>
        </p:txBody>
      </p:sp>
      <p:pic>
        <p:nvPicPr>
          <p:cNvPr id="1046" name="Picture 22">
            <a:extLst>
              <a:ext uri="{FF2B5EF4-FFF2-40B4-BE49-F238E27FC236}">
                <a16:creationId xmlns:a16="http://schemas.microsoft.com/office/drawing/2014/main" id="{4E46228A-1A44-5CC3-8051-4E7C063777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096" y="4149670"/>
            <a:ext cx="3075563" cy="219337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DF6DC67B-F562-7C61-534B-A8E7B62F0C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835" y="931495"/>
            <a:ext cx="3073824" cy="3218175"/>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C67B08FD-D766-C540-D7CE-A66B019CD6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3659" y="4147113"/>
            <a:ext cx="7915207" cy="167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36076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1A5398A-08C6-46EC-FF4A-57E99DA4103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4C8AFC-A8EC-07A4-B610-A800D03E32CC}"/>
              </a:ext>
            </a:extLst>
          </p:cNvPr>
          <p:cNvSpPr>
            <a:spLocks noGrp="1"/>
          </p:cNvSpPr>
          <p:nvPr>
            <p:ph type="title"/>
          </p:nvPr>
        </p:nvSpPr>
        <p:spPr/>
        <p:txBody>
          <a:bodyPr>
            <a:normAutofit/>
          </a:bodyPr>
          <a:lstStyle/>
          <a:p>
            <a:r>
              <a:rPr lang="en-US" sz="3600" b="1" dirty="0"/>
              <a:t>Detailed Flow</a:t>
            </a:r>
          </a:p>
        </p:txBody>
      </p:sp>
      <p:sp>
        <p:nvSpPr>
          <p:cNvPr id="5" name="Footer Placeholder 4">
            <a:extLst>
              <a:ext uri="{FF2B5EF4-FFF2-40B4-BE49-F238E27FC236}">
                <a16:creationId xmlns:a16="http://schemas.microsoft.com/office/drawing/2014/main" id="{E0062125-9A99-86F7-026F-679DD17F8DB3}"/>
              </a:ext>
            </a:extLst>
          </p:cNvPr>
          <p:cNvSpPr>
            <a:spLocks noGrp="1"/>
          </p:cNvSpPr>
          <p:nvPr>
            <p:ph type="ftr" sz="quarter" idx="3"/>
          </p:nvPr>
        </p:nvSpPr>
        <p:spPr/>
        <p:txBody>
          <a:bodyPr/>
          <a:lstStyle/>
          <a:p>
            <a:r>
              <a:rPr lang="en-ZA"/>
              <a:t>© 2021 Intellinexus. All Rights Reserved.</a:t>
            </a:r>
          </a:p>
          <a:p>
            <a:endParaRPr lang="en-ZA" dirty="0"/>
          </a:p>
        </p:txBody>
      </p:sp>
      <p:sp>
        <p:nvSpPr>
          <p:cNvPr id="6" name="Slide Number Placeholder 5">
            <a:extLst>
              <a:ext uri="{FF2B5EF4-FFF2-40B4-BE49-F238E27FC236}">
                <a16:creationId xmlns:a16="http://schemas.microsoft.com/office/drawing/2014/main" id="{93657C74-9267-81AA-B3CF-104EA2FC26D7}"/>
              </a:ext>
            </a:extLst>
          </p:cNvPr>
          <p:cNvSpPr>
            <a:spLocks noGrp="1"/>
          </p:cNvSpPr>
          <p:nvPr>
            <p:ph type="sldNum" sz="quarter" idx="4"/>
          </p:nvPr>
        </p:nvSpPr>
        <p:spPr/>
        <p:txBody>
          <a:bodyPr/>
          <a:lstStyle/>
          <a:p>
            <a:fld id="{0A023C62-7A6F-429A-A1B7-B65ED57F7159}" type="slidenum">
              <a:rPr lang="en-ZA" smtClean="0"/>
              <a:pPr/>
              <a:t>3</a:t>
            </a:fld>
            <a:endParaRPr lang="en-ZA" dirty="0"/>
          </a:p>
        </p:txBody>
      </p:sp>
      <p:sp>
        <p:nvSpPr>
          <p:cNvPr id="2" name="TextBox 1">
            <a:extLst>
              <a:ext uri="{FF2B5EF4-FFF2-40B4-BE49-F238E27FC236}">
                <a16:creationId xmlns:a16="http://schemas.microsoft.com/office/drawing/2014/main" id="{9A3F032A-7014-D0AB-54AA-C16F3BD31874}"/>
              </a:ext>
            </a:extLst>
          </p:cNvPr>
          <p:cNvSpPr txBox="1"/>
          <p:nvPr/>
        </p:nvSpPr>
        <p:spPr>
          <a:xfrm>
            <a:off x="478566" y="905243"/>
            <a:ext cx="5710478" cy="5078313"/>
          </a:xfrm>
          <a:prstGeom prst="rect">
            <a:avLst/>
          </a:prstGeom>
          <a:noFill/>
        </p:spPr>
        <p:txBody>
          <a:bodyPr wrap="square" rtlCol="0">
            <a:spAutoFit/>
          </a:bodyPr>
          <a:lstStyle/>
          <a:p>
            <a:endParaRPr lang="en-US" dirty="0"/>
          </a:p>
          <a:p>
            <a:r>
              <a:rPr lang="en-US" dirty="0"/>
              <a:t>The generator has two main steps -  generation of total transactions of a day in a store and the “basket” of the transaction.</a:t>
            </a:r>
          </a:p>
          <a:p>
            <a:endParaRPr lang="en-US" dirty="0"/>
          </a:p>
          <a:p>
            <a:r>
              <a:rPr lang="en-US" dirty="0"/>
              <a:t>Number of transactions is affected by:</a:t>
            </a:r>
          </a:p>
          <a:p>
            <a:pPr marL="285750" indent="-285750">
              <a:buFont typeface="Arial" panose="020B0604020202020204" pitchFamily="34" charset="0"/>
              <a:buChar char="•"/>
            </a:pPr>
            <a:r>
              <a:rPr lang="en-US" dirty="0"/>
              <a:t>User defined store weights</a:t>
            </a:r>
          </a:p>
          <a:p>
            <a:pPr marL="285750" indent="-285750">
              <a:buFont typeface="Arial" panose="020B0604020202020204" pitchFamily="34" charset="0"/>
              <a:buChar char="•"/>
            </a:pPr>
            <a:r>
              <a:rPr lang="en-US" dirty="0"/>
              <a:t>Seasonality adjusting</a:t>
            </a:r>
          </a:p>
          <a:p>
            <a:endParaRPr lang="en-US" dirty="0"/>
          </a:p>
          <a:p>
            <a:r>
              <a:rPr lang="en-US" dirty="0"/>
              <a:t>The current transaction or basket is affected by:</a:t>
            </a:r>
          </a:p>
          <a:p>
            <a:pPr marL="285750" indent="-285750">
              <a:buFont typeface="Arial" panose="020B0604020202020204" pitchFamily="34" charset="0"/>
              <a:buChar char="•"/>
            </a:pPr>
            <a:r>
              <a:rPr lang="en-US" dirty="0"/>
              <a:t>A randomly generated number for total number of UNIQUE items purchased</a:t>
            </a:r>
          </a:p>
          <a:p>
            <a:pPr marL="285750" indent="-285750">
              <a:buFont typeface="Arial" panose="020B0604020202020204" pitchFamily="34" charset="0"/>
              <a:buChar char="•"/>
            </a:pPr>
            <a:r>
              <a:rPr lang="en-US" dirty="0"/>
              <a:t>A item sampler that samples based on category</a:t>
            </a:r>
          </a:p>
          <a:p>
            <a:pPr marL="285750" indent="-285750">
              <a:buFont typeface="Arial" panose="020B0604020202020204" pitchFamily="34" charset="0"/>
              <a:buChar char="•"/>
            </a:pPr>
            <a:r>
              <a:rPr lang="en-US" dirty="0"/>
              <a:t>A random multiplier for the total of that single item purchased. </a:t>
            </a:r>
          </a:p>
          <a:p>
            <a:endParaRPr lang="en-US" dirty="0"/>
          </a:p>
          <a:p>
            <a:r>
              <a:rPr lang="en-US" dirty="0"/>
              <a:t>The basket step can be skipped if users are only buying one item per purchase for cases like insurance. </a:t>
            </a:r>
          </a:p>
        </p:txBody>
      </p:sp>
      <p:pic>
        <p:nvPicPr>
          <p:cNvPr id="3078" name="Picture 6">
            <a:extLst>
              <a:ext uri="{FF2B5EF4-FFF2-40B4-BE49-F238E27FC236}">
                <a16:creationId xmlns:a16="http://schemas.microsoft.com/office/drawing/2014/main" id="{53D36458-801A-1EFC-2C6F-38AD90A8B4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0418" y="137479"/>
            <a:ext cx="5854475" cy="6613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869105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3BA10B4-33B5-4FE1-6C23-A828634DDC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F67EB4E-1736-D916-D298-69094DCC248E}"/>
              </a:ext>
            </a:extLst>
          </p:cNvPr>
          <p:cNvSpPr>
            <a:spLocks noGrp="1"/>
          </p:cNvSpPr>
          <p:nvPr>
            <p:ph type="title"/>
          </p:nvPr>
        </p:nvSpPr>
        <p:spPr/>
        <p:txBody>
          <a:bodyPr>
            <a:normAutofit/>
          </a:bodyPr>
          <a:lstStyle/>
          <a:p>
            <a:r>
              <a:rPr lang="en-US" sz="3600" b="1" dirty="0"/>
              <a:t>Python Script</a:t>
            </a:r>
          </a:p>
        </p:txBody>
      </p:sp>
      <p:sp>
        <p:nvSpPr>
          <p:cNvPr id="5" name="Footer Placeholder 4">
            <a:extLst>
              <a:ext uri="{FF2B5EF4-FFF2-40B4-BE49-F238E27FC236}">
                <a16:creationId xmlns:a16="http://schemas.microsoft.com/office/drawing/2014/main" id="{25259658-187E-AAC3-2371-33FA4906B1D5}"/>
              </a:ext>
            </a:extLst>
          </p:cNvPr>
          <p:cNvSpPr>
            <a:spLocks noGrp="1"/>
          </p:cNvSpPr>
          <p:nvPr>
            <p:ph type="ftr" sz="quarter" idx="3"/>
          </p:nvPr>
        </p:nvSpPr>
        <p:spPr/>
        <p:txBody>
          <a:bodyPr/>
          <a:lstStyle/>
          <a:p>
            <a:r>
              <a:rPr lang="en-ZA"/>
              <a:t>© 2021 Intellinexus. All Rights Reserved.</a:t>
            </a:r>
          </a:p>
          <a:p>
            <a:endParaRPr lang="en-ZA" dirty="0"/>
          </a:p>
        </p:txBody>
      </p:sp>
      <p:sp>
        <p:nvSpPr>
          <p:cNvPr id="6" name="Slide Number Placeholder 5">
            <a:extLst>
              <a:ext uri="{FF2B5EF4-FFF2-40B4-BE49-F238E27FC236}">
                <a16:creationId xmlns:a16="http://schemas.microsoft.com/office/drawing/2014/main" id="{B85DE200-4DF1-26B2-5BF4-007569BA9FC6}"/>
              </a:ext>
            </a:extLst>
          </p:cNvPr>
          <p:cNvSpPr>
            <a:spLocks noGrp="1"/>
          </p:cNvSpPr>
          <p:nvPr>
            <p:ph type="sldNum" sz="quarter" idx="4"/>
          </p:nvPr>
        </p:nvSpPr>
        <p:spPr/>
        <p:txBody>
          <a:bodyPr/>
          <a:lstStyle/>
          <a:p>
            <a:fld id="{0A023C62-7A6F-429A-A1B7-B65ED57F7159}" type="slidenum">
              <a:rPr lang="en-ZA" smtClean="0"/>
              <a:pPr/>
              <a:t>4</a:t>
            </a:fld>
            <a:endParaRPr lang="en-ZA" dirty="0"/>
          </a:p>
        </p:txBody>
      </p:sp>
      <p:pic>
        <p:nvPicPr>
          <p:cNvPr id="9" name="Picture 8" descr="A black screen with white text&#10;&#10;AI-generated content may be incorrect.">
            <a:extLst>
              <a:ext uri="{FF2B5EF4-FFF2-40B4-BE49-F238E27FC236}">
                <a16:creationId xmlns:a16="http://schemas.microsoft.com/office/drawing/2014/main" id="{F56BC85C-F56C-83D6-312D-54E27646252B}"/>
              </a:ext>
            </a:extLst>
          </p:cNvPr>
          <p:cNvPicPr>
            <a:picLocks noChangeAspect="1"/>
          </p:cNvPicPr>
          <p:nvPr/>
        </p:nvPicPr>
        <p:blipFill>
          <a:blip r:embed="rId2"/>
          <a:stretch>
            <a:fillRect/>
          </a:stretch>
        </p:blipFill>
        <p:spPr>
          <a:xfrm>
            <a:off x="584444" y="1105924"/>
            <a:ext cx="3694995" cy="1319641"/>
          </a:xfrm>
          <a:prstGeom prst="rect">
            <a:avLst/>
          </a:prstGeom>
        </p:spPr>
      </p:pic>
      <p:sp>
        <p:nvSpPr>
          <p:cNvPr id="10" name="TextBox 9">
            <a:extLst>
              <a:ext uri="{FF2B5EF4-FFF2-40B4-BE49-F238E27FC236}">
                <a16:creationId xmlns:a16="http://schemas.microsoft.com/office/drawing/2014/main" id="{CCFFB0CE-2358-5993-7C83-CDD32B25BA0F}"/>
              </a:ext>
            </a:extLst>
          </p:cNvPr>
          <p:cNvSpPr txBox="1"/>
          <p:nvPr/>
        </p:nvSpPr>
        <p:spPr>
          <a:xfrm>
            <a:off x="451223" y="2627870"/>
            <a:ext cx="10791084" cy="1477328"/>
          </a:xfrm>
          <a:prstGeom prst="rect">
            <a:avLst/>
          </a:prstGeom>
          <a:noFill/>
        </p:spPr>
        <p:txBody>
          <a:bodyPr wrap="square" rtlCol="0">
            <a:spAutoFit/>
          </a:bodyPr>
          <a:lstStyle/>
          <a:p>
            <a:r>
              <a:rPr lang="en-US" dirty="0"/>
              <a:t>These are the python scripts used to create the synthetic data.</a:t>
            </a:r>
          </a:p>
          <a:p>
            <a:endParaRPr lang="en-US" dirty="0"/>
          </a:p>
          <a:p>
            <a:r>
              <a:rPr lang="en-US" dirty="0"/>
              <a:t>“Synthetic Data </a:t>
            </a:r>
            <a:r>
              <a:rPr lang="en-US" dirty="0" err="1"/>
              <a:t>Generator.ipynb</a:t>
            </a:r>
            <a:r>
              <a:rPr lang="en-US" dirty="0"/>
              <a:t>” is where the data is created. </a:t>
            </a:r>
          </a:p>
          <a:p>
            <a:r>
              <a:rPr lang="en-US" dirty="0"/>
              <a:t>The other files just contain the functions used in the generator. They are separated out so we can make changes to the functions outside of the generator to test different methods. </a:t>
            </a:r>
          </a:p>
        </p:txBody>
      </p:sp>
    </p:spTree>
    <p:extLst>
      <p:ext uri="{BB962C8B-B14F-4D97-AF65-F5344CB8AC3E}">
        <p14:creationId xmlns:p14="http://schemas.microsoft.com/office/powerpoint/2010/main" val="858066446"/>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727B97-2D64-DF33-63D4-6C76A6C0FCE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6C21064-BE74-8B54-5C0D-F3451F9CF850}"/>
              </a:ext>
            </a:extLst>
          </p:cNvPr>
          <p:cNvSpPr>
            <a:spLocks noGrp="1"/>
          </p:cNvSpPr>
          <p:nvPr>
            <p:ph type="title"/>
          </p:nvPr>
        </p:nvSpPr>
        <p:spPr/>
        <p:txBody>
          <a:bodyPr>
            <a:normAutofit/>
          </a:bodyPr>
          <a:lstStyle/>
          <a:p>
            <a:r>
              <a:rPr lang="en-US" sz="3600" b="1" dirty="0"/>
              <a:t>Future Improvements</a:t>
            </a:r>
          </a:p>
        </p:txBody>
      </p:sp>
      <p:sp>
        <p:nvSpPr>
          <p:cNvPr id="5" name="Footer Placeholder 4">
            <a:extLst>
              <a:ext uri="{FF2B5EF4-FFF2-40B4-BE49-F238E27FC236}">
                <a16:creationId xmlns:a16="http://schemas.microsoft.com/office/drawing/2014/main" id="{357184E9-7E7B-99C6-6596-1249B1A156F9}"/>
              </a:ext>
            </a:extLst>
          </p:cNvPr>
          <p:cNvSpPr>
            <a:spLocks noGrp="1"/>
          </p:cNvSpPr>
          <p:nvPr>
            <p:ph type="ftr" sz="quarter" idx="3"/>
          </p:nvPr>
        </p:nvSpPr>
        <p:spPr/>
        <p:txBody>
          <a:bodyPr/>
          <a:lstStyle/>
          <a:p>
            <a:r>
              <a:rPr lang="en-ZA"/>
              <a:t>© 2021 Intellinexus. All Rights Reserved.</a:t>
            </a:r>
          </a:p>
          <a:p>
            <a:endParaRPr lang="en-ZA" dirty="0"/>
          </a:p>
        </p:txBody>
      </p:sp>
      <p:sp>
        <p:nvSpPr>
          <p:cNvPr id="6" name="Slide Number Placeholder 5">
            <a:extLst>
              <a:ext uri="{FF2B5EF4-FFF2-40B4-BE49-F238E27FC236}">
                <a16:creationId xmlns:a16="http://schemas.microsoft.com/office/drawing/2014/main" id="{06AE155B-2CF3-369D-5CCF-A09863AFD83A}"/>
              </a:ext>
            </a:extLst>
          </p:cNvPr>
          <p:cNvSpPr>
            <a:spLocks noGrp="1"/>
          </p:cNvSpPr>
          <p:nvPr>
            <p:ph type="sldNum" sz="quarter" idx="4"/>
          </p:nvPr>
        </p:nvSpPr>
        <p:spPr/>
        <p:txBody>
          <a:bodyPr/>
          <a:lstStyle/>
          <a:p>
            <a:fld id="{0A023C62-7A6F-429A-A1B7-B65ED57F7159}" type="slidenum">
              <a:rPr lang="en-ZA" smtClean="0"/>
              <a:pPr/>
              <a:t>5</a:t>
            </a:fld>
            <a:endParaRPr lang="en-ZA" dirty="0"/>
          </a:p>
        </p:txBody>
      </p:sp>
      <p:sp>
        <p:nvSpPr>
          <p:cNvPr id="2" name="TextBox 1">
            <a:extLst>
              <a:ext uri="{FF2B5EF4-FFF2-40B4-BE49-F238E27FC236}">
                <a16:creationId xmlns:a16="http://schemas.microsoft.com/office/drawing/2014/main" id="{DD472B31-6F3E-8C88-8550-83D220C2B380}"/>
              </a:ext>
            </a:extLst>
          </p:cNvPr>
          <p:cNvSpPr txBox="1"/>
          <p:nvPr/>
        </p:nvSpPr>
        <p:spPr>
          <a:xfrm>
            <a:off x="647944" y="1227667"/>
            <a:ext cx="10944422" cy="4154984"/>
          </a:xfrm>
          <a:prstGeom prst="rect">
            <a:avLst/>
          </a:prstGeom>
          <a:noFill/>
        </p:spPr>
        <p:txBody>
          <a:bodyPr wrap="square" rtlCol="0">
            <a:spAutoFit/>
          </a:bodyPr>
          <a:lstStyle/>
          <a:p>
            <a:r>
              <a:rPr lang="en-US" sz="2800" dirty="0"/>
              <a:t>Events</a:t>
            </a:r>
          </a:p>
          <a:p>
            <a:pPr marL="285750" indent="-285750">
              <a:buFont typeface="Arial" panose="020B0604020202020204" pitchFamily="34" charset="0"/>
              <a:buChar char="•"/>
            </a:pPr>
            <a:r>
              <a:rPr lang="en-US" dirty="0"/>
              <a:t>Events or holidays to affect the total sales</a:t>
            </a:r>
          </a:p>
          <a:p>
            <a:pPr lvl="1"/>
            <a:endParaRPr lang="en-US" dirty="0"/>
          </a:p>
          <a:p>
            <a:r>
              <a:rPr lang="en-US" sz="2800" dirty="0"/>
              <a:t>Promotions and Sales</a:t>
            </a:r>
          </a:p>
          <a:p>
            <a:pPr marL="285750" indent="-285750">
              <a:buFont typeface="Arial" panose="020B0604020202020204" pitchFamily="34" charset="0"/>
              <a:buChar char="•"/>
            </a:pPr>
            <a:r>
              <a:rPr lang="en-US" dirty="0"/>
              <a:t>Promotions and sales on item prices</a:t>
            </a:r>
          </a:p>
          <a:p>
            <a:pPr marL="285750" indent="-285750">
              <a:buFont typeface="Arial" panose="020B0604020202020204" pitchFamily="34" charset="0"/>
              <a:buChar char="•"/>
            </a:pPr>
            <a:r>
              <a:rPr lang="en-US" dirty="0"/>
              <a:t>Promotions and sales affect on quantity sold</a:t>
            </a:r>
          </a:p>
          <a:p>
            <a:pPr lvl="1"/>
            <a:endParaRPr lang="en-US" dirty="0"/>
          </a:p>
          <a:p>
            <a:r>
              <a:rPr lang="en-US" sz="2800" dirty="0"/>
              <a:t>Customer Loyalty points and system</a:t>
            </a:r>
          </a:p>
          <a:p>
            <a:pPr marL="285750" indent="-285750">
              <a:buFont typeface="Arial" panose="020B0604020202020204" pitchFamily="34" charset="0"/>
              <a:buChar char="•"/>
            </a:pPr>
            <a:r>
              <a:rPr lang="en-US" dirty="0"/>
              <a:t>Promotions or sales based on Loyalty Card</a:t>
            </a:r>
          </a:p>
          <a:p>
            <a:pPr marL="285750" indent="-285750">
              <a:buFont typeface="Arial" panose="020B0604020202020204" pitchFamily="34" charset="0"/>
              <a:buChar char="•"/>
            </a:pPr>
            <a:r>
              <a:rPr lang="en-US" dirty="0"/>
              <a:t>Loyalty Points</a:t>
            </a:r>
          </a:p>
          <a:p>
            <a:pPr marL="285750" indent="-285750">
              <a:buFont typeface="Arial" panose="020B0604020202020204" pitchFamily="34" charset="0"/>
              <a:buChar char="•"/>
            </a:pPr>
            <a:r>
              <a:rPr lang="en-US" dirty="0"/>
              <a:t>Loyalty Point to pay</a:t>
            </a:r>
          </a:p>
          <a:p>
            <a:pPr marL="285750" indent="-285750">
              <a:buFont typeface="Arial" panose="020B0604020202020204" pitchFamily="34" charset="0"/>
              <a:buChar char="•"/>
            </a:pPr>
            <a:r>
              <a:rPr lang="en-US" dirty="0"/>
              <a:t>Customer Profiles</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4188229821"/>
      </p:ext>
    </p:extLst>
  </p:cSld>
  <p:clrMapOvr>
    <a:masterClrMapping/>
  </p:clrMapOvr>
  <p:transition>
    <p:fade/>
  </p:transition>
</p:sld>
</file>

<file path=ppt/theme/theme1.xml><?xml version="1.0" encoding="utf-8"?>
<a:theme xmlns:a="http://schemas.openxmlformats.org/drawingml/2006/main" name="Intellinexus Text Theme_white">
  <a:themeElements>
    <a:clrScheme name="Custom 120">
      <a:dk1>
        <a:srgbClr val="FFFFFF"/>
      </a:dk1>
      <a:lt1>
        <a:srgbClr val="000000"/>
      </a:lt1>
      <a:dk2>
        <a:srgbClr val="FEFFFE"/>
      </a:dk2>
      <a:lt2>
        <a:srgbClr val="000000"/>
      </a:lt2>
      <a:accent1>
        <a:srgbClr val="97F1A8"/>
      </a:accent1>
      <a:accent2>
        <a:srgbClr val="53E9C1"/>
      </a:accent2>
      <a:accent3>
        <a:srgbClr val="87EEFF"/>
      </a:accent3>
      <a:accent4>
        <a:srgbClr val="F1E9A0"/>
      </a:accent4>
      <a:accent5>
        <a:srgbClr val="F5D597"/>
      </a:accent5>
      <a:accent6>
        <a:srgbClr val="BFADFD"/>
      </a:accent6>
      <a:hlink>
        <a:srgbClr val="53E9C1"/>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Intellinexus_Master Template_Final-DESKTOP-LOEE18R" id="{7E47A2F5-E43C-B347-9149-66D0EE97A2F6}" vid="{FFE844AF-0195-454F-B1AC-98F20C4EBB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7FA2CA22D59B74389C1648F4290DC54" ma:contentTypeVersion="18" ma:contentTypeDescription="Create a new document." ma:contentTypeScope="" ma:versionID="1dc289b35192a7e6a55600d08cf2b2db">
  <xsd:schema xmlns:xsd="http://www.w3.org/2001/XMLSchema" xmlns:xs="http://www.w3.org/2001/XMLSchema" xmlns:p="http://schemas.microsoft.com/office/2006/metadata/properties" xmlns:ns2="f86202bb-7860-4146-b551-ef15f3121dad" xmlns:ns3="ae07d373-182a-4a59-8c53-b79e8e09b30a" targetNamespace="http://schemas.microsoft.com/office/2006/metadata/properties" ma:root="true" ma:fieldsID="53b4839362b9526613b6761259f30340" ns2:_="" ns3:_="">
    <xsd:import namespace="f86202bb-7860-4146-b551-ef15f3121dad"/>
    <xsd:import namespace="ae07d373-182a-4a59-8c53-b79e8e09b30a"/>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LengthInSeconds"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6202bb-7860-4146-b551-ef15f3121dad"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aaa7bc03-8100-4c88-8290-c2eaa27a18c6" ma:termSetId="09814cd3-568e-fe90-9814-8d621ff8fb84" ma:anchorId="fba54fb3-c3e1-fe81-a776-ca4b69148c4d" ma:open="true" ma:isKeyword="false">
      <xsd:complexType>
        <xsd:sequence>
          <xsd:element ref="pc:Terms" minOccurs="0" maxOccurs="1"/>
        </xsd:sequence>
      </xsd:complexType>
    </xsd:element>
    <xsd:element name="MediaLengthInSeconds" ma:index="21" nillable="true" ma:displayName="MediaLengthInSeconds" ma:hidden="true" ma:internalName="MediaLengthInSeconds" ma:readOnly="true">
      <xsd:simpleType>
        <xsd:restriction base="dms:Unknown"/>
      </xsd:simpleType>
    </xsd:element>
    <xsd:element name="MediaServiceLocation" ma:index="22" nillable="true" ma:displayName="Location" ma:indexed="true" ma:internalName="MediaServiceLocation" ma:readOnly="true">
      <xsd:simpleType>
        <xsd:restriction base="dms:Text"/>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element name="MediaServiceSearchProperties" ma:index="24"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e07d373-182a-4a59-8c53-b79e8e09b30a"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768935a1-05da-4fb6-8f37-a55de8b02e99}" ma:internalName="TaxCatchAll" ma:showField="CatchAllData" ma:web="ae07d373-182a-4a59-8c53-b79e8e09b30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f86202bb-7860-4146-b551-ef15f3121dad">
      <Terms xmlns="http://schemas.microsoft.com/office/infopath/2007/PartnerControls"/>
    </lcf76f155ced4ddcb4097134ff3c332f>
    <TaxCatchAll xmlns="ae07d373-182a-4a59-8c53-b79e8e09b30a" xsi:nil="true"/>
  </documentManagement>
</p:properties>
</file>

<file path=customXml/itemProps1.xml><?xml version="1.0" encoding="utf-8"?>
<ds:datastoreItem xmlns:ds="http://schemas.openxmlformats.org/officeDocument/2006/customXml" ds:itemID="{E88EB5FC-9895-4A5F-88C3-8221A5D7EE35}">
  <ds:schemaRefs>
    <ds:schemaRef ds:uri="http://schemas.microsoft.com/sharepoint/v3/contenttype/forms"/>
  </ds:schemaRefs>
</ds:datastoreItem>
</file>

<file path=customXml/itemProps2.xml><?xml version="1.0" encoding="utf-8"?>
<ds:datastoreItem xmlns:ds="http://schemas.openxmlformats.org/officeDocument/2006/customXml" ds:itemID="{382F7A7D-B3CB-4A4C-B7DF-E1C01D639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86202bb-7860-4146-b551-ef15f3121dad"/>
    <ds:schemaRef ds:uri="ae07d373-182a-4a59-8c53-b79e8e09b30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D2F681AE-3890-4773-B862-6E1D7626BFE4}">
  <ds:schemaRefs>
    <ds:schemaRef ds:uri="http://schemas.microsoft.com/office/infopath/2007/PartnerControls"/>
    <ds:schemaRef ds:uri="http://purl.org/dc/terms/"/>
    <ds:schemaRef ds:uri="http://purl.org/dc/dcmitype/"/>
    <ds:schemaRef ds:uri="http://schemas.microsoft.com/office/2006/documentManagement/types"/>
    <ds:schemaRef ds:uri="http://schemas.microsoft.com/office/2006/metadata/properties"/>
    <ds:schemaRef ds:uri="31bf8de2-d90a-43b4-91d0-0ec54ac92c46"/>
    <ds:schemaRef ds:uri="http://schemas.openxmlformats.org/package/2006/metadata/core-properties"/>
    <ds:schemaRef ds:uri="18f5bb76-ec27-4e7e-9427-824d78586f7b"/>
    <ds:schemaRef ds:uri="http://www.w3.org/XML/1998/namespace"/>
    <ds:schemaRef ds:uri="http://purl.org/dc/elements/1.1/"/>
    <ds:schemaRef ds:uri="f86202bb-7860-4146-b551-ef15f3121dad"/>
    <ds:schemaRef ds:uri="ae07d373-182a-4a59-8c53-b79e8e09b30a"/>
  </ds:schemaRefs>
</ds:datastoreItem>
</file>

<file path=docProps/app.xml><?xml version="1.0" encoding="utf-8"?>
<Properties xmlns="http://schemas.openxmlformats.org/officeDocument/2006/extended-properties" xmlns:vt="http://schemas.openxmlformats.org/officeDocument/2006/docPropsVTypes">
  <Template>Intellinexus Text Theme_white</Template>
  <TotalTime>170</TotalTime>
  <Words>319</Words>
  <Application>Microsoft Macintosh PowerPoint</Application>
  <PresentationFormat>Widescreen</PresentationFormat>
  <Paragraphs>49</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Calibri</vt:lpstr>
      <vt:lpstr>Intellinexus Text Theme_white</vt:lpstr>
      <vt:lpstr>Synthetic Retail Data Generator</vt:lpstr>
      <vt:lpstr>Overview of the flow </vt:lpstr>
      <vt:lpstr>Detailed Flow</vt:lpstr>
      <vt:lpstr>Python Script</vt:lpstr>
      <vt:lpstr>Future Improvements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Jessica Lu</dc:creator>
  <cp:lastModifiedBy>Jessica Lu</cp:lastModifiedBy>
  <cp:revision>5</cp:revision>
  <cp:lastPrinted>2020-10-27T10:40:52Z</cp:lastPrinted>
  <dcterms:created xsi:type="dcterms:W3CDTF">2024-12-02T09:43:07Z</dcterms:created>
  <dcterms:modified xsi:type="dcterms:W3CDTF">2025-01-21T10:39:05Z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0x01010077FA2CA22D59B74389C1648F4290DC54</vt:lpwstr>
  </property>
  <property fmtid="{D5CDD505-2E9C-101B-9397-08002B2CF9AE}" pid="3" name="MediaServiceImageTags">
    <vt:lpwstr/>
  </property>
</Properties>
</file>